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Lst>
  <p:sldSz cx="9906000" cy="6858000" type="A4"/>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FFCC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varScale="1">
        <p:scale>
          <a:sx n="109" d="100"/>
          <a:sy n="109" d="100"/>
        </p:scale>
        <p:origin x="7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88F4A96-AA82-418F-B8DC-947F14D02287}" type="datetimeFigureOut">
              <a:rPr kumimoji="1" lang="ja-JP" altLang="en-US" smtClean="0"/>
              <a:t>2017/10/5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D05CA1-5ABA-48C0-A9F1-9E7000356D07}" type="slidenum">
              <a:rPr kumimoji="1" lang="ja-JP" altLang="en-US" smtClean="0"/>
              <a:t>‹#›</a:t>
            </a:fld>
            <a:endParaRPr kumimoji="1" lang="ja-JP" altLang="en-US"/>
          </a:p>
        </p:txBody>
      </p:sp>
    </p:spTree>
    <p:extLst>
      <p:ext uri="{BB962C8B-B14F-4D97-AF65-F5344CB8AC3E}">
        <p14:creationId xmlns:p14="http://schemas.microsoft.com/office/powerpoint/2010/main" val="1292860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8F4A96-AA82-418F-B8DC-947F14D02287}" type="datetimeFigureOut">
              <a:rPr kumimoji="1" lang="ja-JP" altLang="en-US" smtClean="0"/>
              <a:t>2017/10/5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D05CA1-5ABA-48C0-A9F1-9E7000356D07}" type="slidenum">
              <a:rPr kumimoji="1" lang="ja-JP" altLang="en-US" smtClean="0"/>
              <a:t>‹#›</a:t>
            </a:fld>
            <a:endParaRPr kumimoji="1" lang="ja-JP" altLang="en-US"/>
          </a:p>
        </p:txBody>
      </p:sp>
    </p:spTree>
    <p:extLst>
      <p:ext uri="{BB962C8B-B14F-4D97-AF65-F5344CB8AC3E}">
        <p14:creationId xmlns:p14="http://schemas.microsoft.com/office/powerpoint/2010/main" val="2056631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8F4A96-AA82-418F-B8DC-947F14D02287}" type="datetimeFigureOut">
              <a:rPr kumimoji="1" lang="ja-JP" altLang="en-US" smtClean="0"/>
              <a:t>2017/10/5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D05CA1-5ABA-48C0-A9F1-9E7000356D07}" type="slidenum">
              <a:rPr kumimoji="1" lang="ja-JP" altLang="en-US" smtClean="0"/>
              <a:t>‹#›</a:t>
            </a:fld>
            <a:endParaRPr kumimoji="1" lang="ja-JP" altLang="en-US"/>
          </a:p>
        </p:txBody>
      </p:sp>
    </p:spTree>
    <p:extLst>
      <p:ext uri="{BB962C8B-B14F-4D97-AF65-F5344CB8AC3E}">
        <p14:creationId xmlns:p14="http://schemas.microsoft.com/office/powerpoint/2010/main" val="198880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88F4A96-AA82-418F-B8DC-947F14D02287}" type="datetimeFigureOut">
              <a:rPr kumimoji="1" lang="ja-JP" altLang="en-US" smtClean="0"/>
              <a:t>2017/10/5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D05CA1-5ABA-48C0-A9F1-9E7000356D07}" type="slidenum">
              <a:rPr kumimoji="1" lang="ja-JP" altLang="en-US" smtClean="0"/>
              <a:t>‹#›</a:t>
            </a:fld>
            <a:endParaRPr kumimoji="1" lang="ja-JP" altLang="en-US"/>
          </a:p>
        </p:txBody>
      </p:sp>
    </p:spTree>
    <p:extLst>
      <p:ext uri="{BB962C8B-B14F-4D97-AF65-F5344CB8AC3E}">
        <p14:creationId xmlns:p14="http://schemas.microsoft.com/office/powerpoint/2010/main" val="163977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88F4A96-AA82-418F-B8DC-947F14D02287}" type="datetimeFigureOut">
              <a:rPr kumimoji="1" lang="ja-JP" altLang="en-US" smtClean="0"/>
              <a:t>2017/10/5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D05CA1-5ABA-48C0-A9F1-9E7000356D07}" type="slidenum">
              <a:rPr kumimoji="1" lang="ja-JP" altLang="en-US" smtClean="0"/>
              <a:t>‹#›</a:t>
            </a:fld>
            <a:endParaRPr kumimoji="1" lang="ja-JP" altLang="en-US"/>
          </a:p>
        </p:txBody>
      </p:sp>
    </p:spTree>
    <p:extLst>
      <p:ext uri="{BB962C8B-B14F-4D97-AF65-F5344CB8AC3E}">
        <p14:creationId xmlns:p14="http://schemas.microsoft.com/office/powerpoint/2010/main" val="2506684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8F4A96-AA82-418F-B8DC-947F14D02287}" type="datetimeFigureOut">
              <a:rPr kumimoji="1" lang="ja-JP" altLang="en-US" smtClean="0"/>
              <a:t>2017/10/5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D05CA1-5ABA-48C0-A9F1-9E7000356D07}" type="slidenum">
              <a:rPr kumimoji="1" lang="ja-JP" altLang="en-US" smtClean="0"/>
              <a:t>‹#›</a:t>
            </a:fld>
            <a:endParaRPr kumimoji="1" lang="ja-JP" altLang="en-US"/>
          </a:p>
        </p:txBody>
      </p:sp>
    </p:spTree>
    <p:extLst>
      <p:ext uri="{BB962C8B-B14F-4D97-AF65-F5344CB8AC3E}">
        <p14:creationId xmlns:p14="http://schemas.microsoft.com/office/powerpoint/2010/main" val="2786344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88F4A96-AA82-418F-B8DC-947F14D02287}" type="datetimeFigureOut">
              <a:rPr kumimoji="1" lang="ja-JP" altLang="en-US" smtClean="0"/>
              <a:t>2017/10/5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D05CA1-5ABA-48C0-A9F1-9E7000356D07}" type="slidenum">
              <a:rPr kumimoji="1" lang="ja-JP" altLang="en-US" smtClean="0"/>
              <a:t>‹#›</a:t>
            </a:fld>
            <a:endParaRPr kumimoji="1" lang="ja-JP" altLang="en-US"/>
          </a:p>
        </p:txBody>
      </p:sp>
    </p:spTree>
    <p:extLst>
      <p:ext uri="{BB962C8B-B14F-4D97-AF65-F5344CB8AC3E}">
        <p14:creationId xmlns:p14="http://schemas.microsoft.com/office/powerpoint/2010/main" val="2065112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88F4A96-AA82-418F-B8DC-947F14D02287}" type="datetimeFigureOut">
              <a:rPr kumimoji="1" lang="ja-JP" altLang="en-US" smtClean="0"/>
              <a:t>2017/10/5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D05CA1-5ABA-48C0-A9F1-9E7000356D07}" type="slidenum">
              <a:rPr kumimoji="1" lang="ja-JP" altLang="en-US" smtClean="0"/>
              <a:t>‹#›</a:t>
            </a:fld>
            <a:endParaRPr kumimoji="1" lang="ja-JP" altLang="en-US"/>
          </a:p>
        </p:txBody>
      </p:sp>
    </p:spTree>
    <p:extLst>
      <p:ext uri="{BB962C8B-B14F-4D97-AF65-F5344CB8AC3E}">
        <p14:creationId xmlns:p14="http://schemas.microsoft.com/office/powerpoint/2010/main" val="949063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8F4A96-AA82-418F-B8DC-947F14D02287}" type="datetimeFigureOut">
              <a:rPr kumimoji="1" lang="ja-JP" altLang="en-US" smtClean="0"/>
              <a:t>2017/10/5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D05CA1-5ABA-48C0-A9F1-9E7000356D07}" type="slidenum">
              <a:rPr kumimoji="1" lang="ja-JP" altLang="en-US" smtClean="0"/>
              <a:t>‹#›</a:t>
            </a:fld>
            <a:endParaRPr kumimoji="1" lang="ja-JP" altLang="en-US"/>
          </a:p>
        </p:txBody>
      </p:sp>
    </p:spTree>
    <p:extLst>
      <p:ext uri="{BB962C8B-B14F-4D97-AF65-F5344CB8AC3E}">
        <p14:creationId xmlns:p14="http://schemas.microsoft.com/office/powerpoint/2010/main" val="2623045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88F4A96-AA82-418F-B8DC-947F14D02287}" type="datetimeFigureOut">
              <a:rPr kumimoji="1" lang="ja-JP" altLang="en-US" smtClean="0"/>
              <a:t>2017/10/5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D05CA1-5ABA-48C0-A9F1-9E7000356D07}" type="slidenum">
              <a:rPr kumimoji="1" lang="ja-JP" altLang="en-US" smtClean="0"/>
              <a:t>‹#›</a:t>
            </a:fld>
            <a:endParaRPr kumimoji="1" lang="ja-JP" altLang="en-US"/>
          </a:p>
        </p:txBody>
      </p:sp>
    </p:spTree>
    <p:extLst>
      <p:ext uri="{BB962C8B-B14F-4D97-AF65-F5344CB8AC3E}">
        <p14:creationId xmlns:p14="http://schemas.microsoft.com/office/powerpoint/2010/main" val="1621850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88F4A96-AA82-418F-B8DC-947F14D02287}" type="datetimeFigureOut">
              <a:rPr kumimoji="1" lang="ja-JP" altLang="en-US" smtClean="0"/>
              <a:t>2017/10/5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D05CA1-5ABA-48C0-A9F1-9E7000356D07}" type="slidenum">
              <a:rPr kumimoji="1" lang="ja-JP" altLang="en-US" smtClean="0"/>
              <a:t>‹#›</a:t>
            </a:fld>
            <a:endParaRPr kumimoji="1" lang="ja-JP" altLang="en-US"/>
          </a:p>
        </p:txBody>
      </p:sp>
    </p:spTree>
    <p:extLst>
      <p:ext uri="{BB962C8B-B14F-4D97-AF65-F5344CB8AC3E}">
        <p14:creationId xmlns:p14="http://schemas.microsoft.com/office/powerpoint/2010/main" val="3677190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8F4A96-AA82-418F-B8DC-947F14D02287}" type="datetimeFigureOut">
              <a:rPr kumimoji="1" lang="ja-JP" altLang="en-US" smtClean="0"/>
              <a:t>2017/10/5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05CA1-5ABA-48C0-A9F1-9E7000356D07}" type="slidenum">
              <a:rPr kumimoji="1" lang="ja-JP" altLang="en-US" smtClean="0"/>
              <a:t>‹#›</a:t>
            </a:fld>
            <a:endParaRPr kumimoji="1" lang="ja-JP" altLang="en-US"/>
          </a:p>
        </p:txBody>
      </p:sp>
    </p:spTree>
    <p:extLst>
      <p:ext uri="{BB962C8B-B14F-4D97-AF65-F5344CB8AC3E}">
        <p14:creationId xmlns:p14="http://schemas.microsoft.com/office/powerpoint/2010/main" val="4245258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9.jpg"/><Relationship Id="rId4" Type="http://schemas.openxmlformats.org/officeDocument/2006/relationships/image" Target="../media/image3.jpg"/><Relationship Id="rId9" Type="http://schemas.openxmlformats.org/officeDocument/2006/relationships/image" Target="../media/image8.gif"/><Relationship Id="rId14" Type="http://schemas.openxmlformats.org/officeDocument/2006/relationships/image" Target="../media/image13.jpg"/></Relationships>
</file>

<file path=ppt/slides/_rels/slide2.xml.rels><?xml version="1.0" encoding="UTF-8" standalone="yes"?>
<Relationships xmlns="http://schemas.openxmlformats.org/package/2006/relationships"><Relationship Id="rId8" Type="http://schemas.openxmlformats.org/officeDocument/2006/relationships/image" Target="../media/image22.jpg"/><Relationship Id="rId13" Type="http://schemas.openxmlformats.org/officeDocument/2006/relationships/image" Target="../media/image27.png"/><Relationship Id="rId3" Type="http://schemas.openxmlformats.org/officeDocument/2006/relationships/image" Target="../media/image17.jpg"/><Relationship Id="rId7" Type="http://schemas.openxmlformats.org/officeDocument/2006/relationships/image" Target="../media/image21.jpg"/><Relationship Id="rId12" Type="http://schemas.openxmlformats.org/officeDocument/2006/relationships/image" Target="../media/image26.pn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20.jpeg"/><Relationship Id="rId11" Type="http://schemas.openxmlformats.org/officeDocument/2006/relationships/image" Target="../media/image25.jpeg"/><Relationship Id="rId5" Type="http://schemas.openxmlformats.org/officeDocument/2006/relationships/image" Target="../media/image19.gif"/><Relationship Id="rId10" Type="http://schemas.openxmlformats.org/officeDocument/2006/relationships/image" Target="../media/image24.jpg"/><Relationship Id="rId4" Type="http://schemas.openxmlformats.org/officeDocument/2006/relationships/image" Target="../media/image18.jpg"/><Relationship Id="rId9" Type="http://schemas.openxmlformats.org/officeDocument/2006/relationships/image" Target="../media/image2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1885" y="0"/>
            <a:ext cx="3744692" cy="1171304"/>
          </a:xfrm>
          <a:prstGeom prst="rect">
            <a:avLst/>
          </a:prstGeom>
        </p:spPr>
      </p:pic>
      <p:sp>
        <p:nvSpPr>
          <p:cNvPr id="6" name="テキスト ボックス 5"/>
          <p:cNvSpPr txBox="1"/>
          <p:nvPr/>
        </p:nvSpPr>
        <p:spPr>
          <a:xfrm>
            <a:off x="818604" y="261256"/>
            <a:ext cx="2246813" cy="707886"/>
          </a:xfrm>
          <a:prstGeom prst="rect">
            <a:avLst/>
          </a:prstGeom>
          <a:noFill/>
        </p:spPr>
        <p:txBody>
          <a:bodyPr wrap="square" rtlCol="0">
            <a:spAutoFit/>
          </a:bodyPr>
          <a:lstStyle/>
          <a:p>
            <a:r>
              <a:rPr kumimoji="1" lang="ja-JP" altLang="en-US" sz="4000" dirty="0" smtClean="0">
                <a:solidFill>
                  <a:schemeClr val="accent4">
                    <a:lumMod val="50000"/>
                  </a:schemeClr>
                </a:solidFill>
                <a:latin typeface="07鉄瓶ゴシック" panose="02000900000000000000" pitchFamily="50" charset="-128"/>
                <a:ea typeface="07鉄瓶ゴシック" panose="02000900000000000000" pitchFamily="50" charset="-128"/>
              </a:rPr>
              <a:t>快適生活</a:t>
            </a:r>
            <a:endParaRPr kumimoji="1" lang="ja-JP" altLang="en-US" sz="4000" dirty="0">
              <a:solidFill>
                <a:schemeClr val="accent4">
                  <a:lumMod val="50000"/>
                </a:schemeClr>
              </a:solidFill>
              <a:latin typeface="07鉄瓶ゴシック" panose="02000900000000000000" pitchFamily="50" charset="-128"/>
              <a:ea typeface="07鉄瓶ゴシック" panose="02000900000000000000" pitchFamily="50" charset="-128"/>
            </a:endParaRPr>
          </a:p>
        </p:txBody>
      </p:sp>
      <p:sp>
        <p:nvSpPr>
          <p:cNvPr id="9" name="テキスト ボックス 8"/>
          <p:cNvSpPr txBox="1"/>
          <p:nvPr/>
        </p:nvSpPr>
        <p:spPr>
          <a:xfrm>
            <a:off x="4720047" y="0"/>
            <a:ext cx="4846198" cy="461665"/>
          </a:xfrm>
          <a:prstGeom prst="rect">
            <a:avLst/>
          </a:prstGeom>
          <a:noFill/>
          <a:ln>
            <a:solidFill>
              <a:schemeClr val="bg1"/>
            </a:solidFill>
          </a:ln>
        </p:spPr>
        <p:txBody>
          <a:bodyPr wrap="none" rtlCol="0">
            <a:spAutoFit/>
          </a:bodyPr>
          <a:lstStyle/>
          <a:p>
            <a:r>
              <a:rPr kumimoji="1" lang="ja-JP" altLang="en-US" sz="2000" dirty="0" smtClean="0">
                <a:solidFill>
                  <a:srgbClr val="FF0000"/>
                </a:solidFill>
                <a:latin typeface="+mj-ea"/>
                <a:ea typeface="+mj-ea"/>
              </a:rPr>
              <a:t>神あかり</a:t>
            </a:r>
            <a:r>
              <a:rPr lang="ja-JP" altLang="en-US" sz="2400" dirty="0">
                <a:solidFill>
                  <a:srgbClr val="FF0000"/>
                </a:solidFill>
                <a:latin typeface="+mj-ea"/>
                <a:ea typeface="+mj-ea"/>
              </a:rPr>
              <a:t>　</a:t>
            </a:r>
            <a:r>
              <a:rPr lang="ja-JP" altLang="en-US" sz="1100" dirty="0" smtClean="0">
                <a:solidFill>
                  <a:srgbClr val="FF0000"/>
                </a:solidFill>
                <a:latin typeface="+mj-ea"/>
                <a:ea typeface="+mj-ea"/>
              </a:rPr>
              <a:t>　　　　</a:t>
            </a:r>
            <a:r>
              <a:rPr kumimoji="1" lang="ja-JP" altLang="en-US" dirty="0" smtClean="0">
                <a:solidFill>
                  <a:srgbClr val="FF0000"/>
                </a:solidFill>
                <a:latin typeface="+mj-ea"/>
                <a:ea typeface="+mj-ea"/>
              </a:rPr>
              <a:t>　　　ライトアップ今年も開催！！</a:t>
            </a:r>
            <a:endParaRPr kumimoji="1" lang="en-US" altLang="ja-JP" dirty="0" smtClean="0">
              <a:solidFill>
                <a:srgbClr val="FF0000"/>
              </a:solidFill>
              <a:latin typeface="+mj-ea"/>
              <a:ea typeface="+mj-ea"/>
            </a:endParaRPr>
          </a:p>
        </p:txBody>
      </p:sp>
      <p:sp>
        <p:nvSpPr>
          <p:cNvPr id="10" name="テキスト ボックス 9"/>
          <p:cNvSpPr txBox="1"/>
          <p:nvPr/>
        </p:nvSpPr>
        <p:spPr>
          <a:xfrm>
            <a:off x="5721532" y="165463"/>
            <a:ext cx="1059906" cy="261610"/>
          </a:xfrm>
          <a:prstGeom prst="rect">
            <a:avLst/>
          </a:prstGeom>
          <a:noFill/>
        </p:spPr>
        <p:txBody>
          <a:bodyPr wrap="none" rtlCol="0">
            <a:spAutoFit/>
          </a:bodyPr>
          <a:lstStyle/>
          <a:p>
            <a:r>
              <a:rPr kumimoji="1" lang="ja-JP" altLang="en-US" sz="1100" dirty="0" smtClean="0">
                <a:solidFill>
                  <a:srgbClr val="FF0000"/>
                </a:solidFill>
                <a:latin typeface="+mj-ea"/>
                <a:ea typeface="+mj-ea"/>
              </a:rPr>
              <a:t>　結のチカラ</a:t>
            </a:r>
            <a:r>
              <a:rPr kumimoji="1" lang="ja-JP" altLang="en-US" sz="1100" dirty="0" smtClean="0">
                <a:solidFill>
                  <a:srgbClr val="FFC000"/>
                </a:solidFill>
                <a:latin typeface="07鉄瓶ゴシック" panose="02000900000000000000" pitchFamily="50" charset="-128"/>
                <a:ea typeface="07鉄瓶ゴシック" panose="02000900000000000000" pitchFamily="50" charset="-128"/>
              </a:rPr>
              <a:t>　</a:t>
            </a:r>
            <a:endParaRPr kumimoji="1" lang="ja-JP" altLang="en-US" sz="1100" dirty="0">
              <a:solidFill>
                <a:srgbClr val="FFC000"/>
              </a:solidFill>
              <a:latin typeface="07鉄瓶ゴシック" panose="02000900000000000000" pitchFamily="50" charset="-128"/>
              <a:ea typeface="07鉄瓶ゴシック" panose="02000900000000000000" pitchFamily="50" charset="-128"/>
            </a:endParaRPr>
          </a:p>
        </p:txBody>
      </p:sp>
      <p:pic>
        <p:nvPicPr>
          <p:cNvPr id="11" name="図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80710" y="784081"/>
            <a:ext cx="1811383" cy="1201025"/>
          </a:xfrm>
          <a:prstGeom prst="rect">
            <a:avLst/>
          </a:prstGeom>
        </p:spPr>
      </p:pic>
      <p:sp>
        <p:nvSpPr>
          <p:cNvPr id="12" name="正方形/長方形 11"/>
          <p:cNvSpPr/>
          <p:nvPr/>
        </p:nvSpPr>
        <p:spPr>
          <a:xfrm>
            <a:off x="4714058" y="379215"/>
            <a:ext cx="4605748" cy="369332"/>
          </a:xfrm>
          <a:prstGeom prst="rect">
            <a:avLst/>
          </a:prstGeom>
        </p:spPr>
        <p:txBody>
          <a:bodyPr wrap="none">
            <a:spAutoFit/>
          </a:bodyPr>
          <a:lstStyle/>
          <a:p>
            <a:r>
              <a:rPr lang="en-US" altLang="ja-JP" b="1" dirty="0">
                <a:solidFill>
                  <a:srgbClr val="FF33CC"/>
                </a:solidFill>
                <a:latin typeface="+mj-ea"/>
              </a:rPr>
              <a:t>2017</a:t>
            </a:r>
            <a:r>
              <a:rPr lang="ja-JP" altLang="en-US" b="1" dirty="0">
                <a:solidFill>
                  <a:srgbClr val="FF33CC"/>
                </a:solidFill>
                <a:latin typeface="+mj-ea"/>
              </a:rPr>
              <a:t>年　</a:t>
            </a:r>
            <a:r>
              <a:rPr lang="en-US" altLang="ja-JP" b="1" dirty="0">
                <a:solidFill>
                  <a:srgbClr val="FF33CC"/>
                </a:solidFill>
                <a:latin typeface="+mj-ea"/>
              </a:rPr>
              <a:t>9/30</a:t>
            </a:r>
            <a:r>
              <a:rPr lang="ja-JP" altLang="en-US" b="1" dirty="0">
                <a:solidFill>
                  <a:srgbClr val="FF33CC"/>
                </a:solidFill>
                <a:latin typeface="+mj-ea"/>
              </a:rPr>
              <a:t>（土）～</a:t>
            </a:r>
            <a:r>
              <a:rPr lang="en-US" altLang="ja-JP" b="1" dirty="0">
                <a:solidFill>
                  <a:srgbClr val="FF33CC"/>
                </a:solidFill>
                <a:latin typeface="+mj-ea"/>
              </a:rPr>
              <a:t>11/30</a:t>
            </a:r>
            <a:r>
              <a:rPr lang="ja-JP" altLang="en-US" b="1" dirty="0">
                <a:solidFill>
                  <a:srgbClr val="FF33CC"/>
                </a:solidFill>
                <a:latin typeface="+mj-ea"/>
              </a:rPr>
              <a:t>（木）</a:t>
            </a:r>
            <a:r>
              <a:rPr lang="ja-JP" altLang="en-US" sz="1400" b="1" dirty="0">
                <a:solidFill>
                  <a:srgbClr val="FF33CC"/>
                </a:solidFill>
                <a:latin typeface="+mj-ea"/>
              </a:rPr>
              <a:t>　　　日没～</a:t>
            </a:r>
            <a:r>
              <a:rPr lang="en-US" altLang="ja-JP" sz="1400" b="1" dirty="0">
                <a:solidFill>
                  <a:srgbClr val="FF33CC"/>
                </a:solidFill>
                <a:latin typeface="+mj-ea"/>
              </a:rPr>
              <a:t>21</a:t>
            </a:r>
            <a:r>
              <a:rPr lang="ja-JP" altLang="en-US" sz="1400" b="1" dirty="0">
                <a:solidFill>
                  <a:srgbClr val="FF33CC"/>
                </a:solidFill>
                <a:latin typeface="+mj-ea"/>
              </a:rPr>
              <a:t>：</a:t>
            </a:r>
            <a:r>
              <a:rPr lang="en-US" altLang="ja-JP" sz="1400" b="1" dirty="0">
                <a:solidFill>
                  <a:srgbClr val="FF33CC"/>
                </a:solidFill>
                <a:latin typeface="+mj-ea"/>
              </a:rPr>
              <a:t>00</a:t>
            </a:r>
            <a:endParaRPr lang="en-US" altLang="ja-JP" b="1" dirty="0">
              <a:solidFill>
                <a:srgbClr val="FF33CC"/>
              </a:solidFill>
              <a:latin typeface="+mj-ea"/>
            </a:endParaRPr>
          </a:p>
        </p:txBody>
      </p:sp>
      <p:sp>
        <p:nvSpPr>
          <p:cNvPr id="13" name="正方形/長方形 12"/>
          <p:cNvSpPr/>
          <p:nvPr/>
        </p:nvSpPr>
        <p:spPr>
          <a:xfrm>
            <a:off x="6434547" y="733662"/>
            <a:ext cx="3340824" cy="1118255"/>
          </a:xfrm>
          <a:prstGeom prst="rect">
            <a:avLst/>
          </a:prstGeom>
        </p:spPr>
        <p:txBody>
          <a:bodyPr wrap="square">
            <a:spAutoFit/>
          </a:bodyPr>
          <a:lstStyle/>
          <a:p>
            <a:pPr>
              <a:lnSpc>
                <a:spcPts val="1600"/>
              </a:lnSpc>
            </a:pPr>
            <a:r>
              <a:rPr lang="ja-JP" altLang="en-US" sz="1100" b="1" dirty="0">
                <a:latin typeface="+mj-ea"/>
              </a:rPr>
              <a:t>場所：</a:t>
            </a:r>
            <a:r>
              <a:rPr lang="ja-JP" altLang="en-US" sz="1100" dirty="0">
                <a:latin typeface="+mj-ea"/>
              </a:rPr>
              <a:t>　多賀大社・絵馬通り町並み・胡宮神</a:t>
            </a:r>
            <a:r>
              <a:rPr lang="ja-JP" altLang="en-US" sz="1100" dirty="0" smtClean="0">
                <a:latin typeface="+mj-ea"/>
              </a:rPr>
              <a:t>社</a:t>
            </a:r>
            <a:endParaRPr lang="en-US" altLang="ja-JP" sz="1100" dirty="0" smtClean="0">
              <a:latin typeface="+mj-ea"/>
            </a:endParaRPr>
          </a:p>
          <a:p>
            <a:pPr>
              <a:lnSpc>
                <a:spcPts val="1600"/>
              </a:lnSpc>
            </a:pPr>
            <a:r>
              <a:rPr lang="ja-JP" altLang="en-US" sz="1100" dirty="0" smtClean="0">
                <a:latin typeface="+mj-ea"/>
              </a:rPr>
              <a:t>　　　　　大</a:t>
            </a:r>
            <a:r>
              <a:rPr lang="ja-JP" altLang="en-US" sz="1100" dirty="0">
                <a:latin typeface="+mj-ea"/>
              </a:rPr>
              <a:t>瀧神社・高源寺</a:t>
            </a:r>
            <a:r>
              <a:rPr lang="ja-JP" altLang="en-US" sz="1100" dirty="0">
                <a:latin typeface="AR P悠々ゴシック体E" panose="020B0600010101010101" pitchFamily="50" charset="-128"/>
                <a:ea typeface="AR P悠々ゴシック体E" panose="020B0600010101010101" pitchFamily="50" charset="-128"/>
              </a:rPr>
              <a:t>　</a:t>
            </a:r>
            <a:r>
              <a:rPr lang="ja-JP" altLang="en-US" sz="1100" dirty="0">
                <a:solidFill>
                  <a:srgbClr val="FFC000"/>
                </a:solidFill>
                <a:latin typeface="AR P悠々ゴシック体E" panose="020B0600010101010101" pitchFamily="50" charset="-128"/>
                <a:ea typeface="AR P悠々ゴシック体E" panose="020B0600010101010101" pitchFamily="50" charset="-128"/>
              </a:rPr>
              <a:t>　　</a:t>
            </a:r>
            <a:endParaRPr lang="en-US" altLang="ja-JP" sz="1100" dirty="0">
              <a:solidFill>
                <a:srgbClr val="FFC000"/>
              </a:solidFill>
              <a:latin typeface="AR P悠々ゴシック体E" panose="020B0600010101010101" pitchFamily="50" charset="-128"/>
              <a:ea typeface="AR P悠々ゴシック体E" panose="020B0600010101010101" pitchFamily="50" charset="-128"/>
            </a:endParaRPr>
          </a:p>
          <a:p>
            <a:pPr>
              <a:lnSpc>
                <a:spcPts val="1600"/>
              </a:lnSpc>
            </a:pPr>
            <a:r>
              <a:rPr lang="ja-JP" altLang="en-US" sz="1100" dirty="0" smtClean="0">
                <a:latin typeface="+mj-ea"/>
              </a:rPr>
              <a:t>★　</a:t>
            </a:r>
            <a:r>
              <a:rPr lang="en-US" altLang="ja-JP" sz="1100" dirty="0" smtClean="0">
                <a:latin typeface="+mj-ea"/>
              </a:rPr>
              <a:t>9/30</a:t>
            </a:r>
            <a:r>
              <a:rPr lang="ja-JP" altLang="en-US" sz="1100" dirty="0">
                <a:latin typeface="+mj-ea"/>
              </a:rPr>
              <a:t>（土）　</a:t>
            </a:r>
            <a:r>
              <a:rPr lang="en-US" altLang="ja-JP" sz="1100" dirty="0">
                <a:latin typeface="+mj-ea"/>
              </a:rPr>
              <a:t>18</a:t>
            </a:r>
            <a:r>
              <a:rPr lang="ja-JP" altLang="en-US" sz="1100" dirty="0">
                <a:latin typeface="+mj-ea"/>
              </a:rPr>
              <a:t>：</a:t>
            </a:r>
            <a:r>
              <a:rPr lang="en-US" altLang="ja-JP" sz="1100" dirty="0">
                <a:latin typeface="+mj-ea"/>
              </a:rPr>
              <a:t>30</a:t>
            </a:r>
            <a:r>
              <a:rPr lang="ja-JP" altLang="en-US" sz="1100" dirty="0">
                <a:latin typeface="+mj-ea"/>
              </a:rPr>
              <a:t>～多賀大社にて点灯</a:t>
            </a:r>
            <a:r>
              <a:rPr lang="ja-JP" altLang="en-US" sz="1100" dirty="0" smtClean="0">
                <a:latin typeface="+mj-ea"/>
              </a:rPr>
              <a:t>式</a:t>
            </a:r>
            <a:endParaRPr lang="en-US" altLang="ja-JP" sz="1100" dirty="0" smtClean="0">
              <a:latin typeface="+mj-ea"/>
            </a:endParaRPr>
          </a:p>
          <a:p>
            <a:pPr>
              <a:lnSpc>
                <a:spcPts val="1600"/>
              </a:lnSpc>
            </a:pPr>
            <a:r>
              <a:rPr lang="ja-JP" altLang="en-US" sz="1100" dirty="0" smtClean="0">
                <a:latin typeface="+mj-ea"/>
              </a:rPr>
              <a:t>★　今</a:t>
            </a:r>
            <a:r>
              <a:rPr lang="ja-JP" altLang="en-US" sz="1100" dirty="0">
                <a:latin typeface="+mj-ea"/>
              </a:rPr>
              <a:t>年のオープニングは提灯行列が練り歩きます。</a:t>
            </a:r>
            <a:endParaRPr lang="en-US" altLang="ja-JP" sz="1100" dirty="0">
              <a:latin typeface="+mj-ea"/>
            </a:endParaRPr>
          </a:p>
          <a:p>
            <a:pPr>
              <a:lnSpc>
                <a:spcPts val="1600"/>
              </a:lnSpc>
            </a:pPr>
            <a:r>
              <a:rPr lang="ja-JP" altLang="en-US" sz="1100" dirty="0" smtClean="0">
                <a:latin typeface="+mj-ea"/>
              </a:rPr>
              <a:t>　　　</a:t>
            </a:r>
            <a:r>
              <a:rPr lang="ja-JP" altLang="en-US" sz="1100" dirty="0">
                <a:latin typeface="+mj-ea"/>
              </a:rPr>
              <a:t>　</a:t>
            </a:r>
            <a:r>
              <a:rPr lang="en-US" altLang="ja-JP" sz="1100" dirty="0" smtClean="0">
                <a:latin typeface="+mj-ea"/>
              </a:rPr>
              <a:t>9/30</a:t>
            </a:r>
            <a:r>
              <a:rPr lang="ja-JP" altLang="en-US" sz="1100" dirty="0">
                <a:latin typeface="+mj-ea"/>
              </a:rPr>
              <a:t>（土）</a:t>
            </a:r>
            <a:r>
              <a:rPr lang="en-US" altLang="ja-JP" sz="1100" dirty="0">
                <a:latin typeface="+mj-ea"/>
              </a:rPr>
              <a:t>18</a:t>
            </a:r>
            <a:r>
              <a:rPr lang="ja-JP" altLang="en-US" sz="1100" dirty="0">
                <a:latin typeface="+mj-ea"/>
              </a:rPr>
              <a:t>：</a:t>
            </a:r>
            <a:r>
              <a:rPr lang="en-US" altLang="ja-JP" sz="1100" dirty="0">
                <a:latin typeface="+mj-ea"/>
              </a:rPr>
              <a:t>00</a:t>
            </a:r>
            <a:r>
              <a:rPr lang="ja-JP" altLang="en-US" sz="1100" dirty="0">
                <a:latin typeface="+mj-ea"/>
              </a:rPr>
              <a:t>～（多賀大社駅前に</a:t>
            </a:r>
            <a:r>
              <a:rPr lang="en-US" altLang="ja-JP" sz="1100" dirty="0">
                <a:latin typeface="+mj-ea"/>
              </a:rPr>
              <a:t>15</a:t>
            </a:r>
            <a:r>
              <a:rPr lang="ja-JP" altLang="en-US" sz="1100" dirty="0">
                <a:latin typeface="+mj-ea"/>
              </a:rPr>
              <a:t>：</a:t>
            </a:r>
            <a:r>
              <a:rPr lang="en-US" altLang="ja-JP" sz="1100" dirty="0">
                <a:latin typeface="+mj-ea"/>
              </a:rPr>
              <a:t>30</a:t>
            </a:r>
            <a:r>
              <a:rPr lang="ja-JP" altLang="en-US" sz="1100" dirty="0">
                <a:latin typeface="+mj-ea"/>
              </a:rPr>
              <a:t>集合</a:t>
            </a:r>
            <a:r>
              <a:rPr lang="ja-JP" altLang="en-US" sz="1100" dirty="0" smtClean="0">
                <a:latin typeface="+mj-ea"/>
              </a:rPr>
              <a:t>）</a:t>
            </a:r>
            <a:endParaRPr lang="en-US" altLang="ja-JP" sz="1100" dirty="0">
              <a:latin typeface="+mj-ea"/>
            </a:endParaRPr>
          </a:p>
        </p:txBody>
      </p:sp>
      <p:sp>
        <p:nvSpPr>
          <p:cNvPr id="14" name="正方形/長方形 13"/>
          <p:cNvSpPr/>
          <p:nvPr/>
        </p:nvSpPr>
        <p:spPr>
          <a:xfrm>
            <a:off x="4435930" y="2038582"/>
            <a:ext cx="5082540" cy="1733808"/>
          </a:xfrm>
          <a:prstGeom prst="rect">
            <a:avLst/>
          </a:prstGeom>
        </p:spPr>
        <p:txBody>
          <a:bodyPr wrap="square">
            <a:spAutoFit/>
          </a:bodyPr>
          <a:lstStyle/>
          <a:p>
            <a:pPr>
              <a:lnSpc>
                <a:spcPts val="1600"/>
              </a:lnSpc>
            </a:pPr>
            <a:r>
              <a:rPr lang="ja-JP" altLang="en-US" sz="1100" b="1" dirty="0">
                <a:solidFill>
                  <a:srgbClr val="FF0000"/>
                </a:solidFill>
                <a:latin typeface="+mj-ea"/>
              </a:rPr>
              <a:t>Ｓｐｅｃｉａｌ　Ｄａｙ</a:t>
            </a:r>
            <a:endParaRPr lang="en-US" altLang="ja-JP" sz="1100" b="1" dirty="0">
              <a:solidFill>
                <a:srgbClr val="FF0000"/>
              </a:solidFill>
              <a:latin typeface="+mj-ea"/>
            </a:endParaRPr>
          </a:p>
          <a:p>
            <a:pPr>
              <a:lnSpc>
                <a:spcPts val="1600"/>
              </a:lnSpc>
            </a:pPr>
            <a:r>
              <a:rPr lang="ja-JP" altLang="en-US" sz="1100" dirty="0">
                <a:latin typeface="+mj-ea"/>
              </a:rPr>
              <a:t>　　</a:t>
            </a:r>
            <a:r>
              <a:rPr lang="ja-JP" altLang="en-US" sz="1100" dirty="0" smtClean="0">
                <a:latin typeface="+mj-ea"/>
              </a:rPr>
              <a:t>①</a:t>
            </a:r>
            <a:r>
              <a:rPr lang="ja-JP" altLang="en-US" sz="1100" dirty="0">
                <a:latin typeface="+mj-ea"/>
              </a:rPr>
              <a:t>日向神社エリア　森のライトアップ　　　　</a:t>
            </a:r>
            <a:endParaRPr lang="en-US" altLang="ja-JP" sz="1100" dirty="0">
              <a:latin typeface="+mj-ea"/>
            </a:endParaRPr>
          </a:p>
          <a:p>
            <a:pPr>
              <a:lnSpc>
                <a:spcPts val="1600"/>
              </a:lnSpc>
            </a:pPr>
            <a:r>
              <a:rPr lang="ja-JP" altLang="en-US" sz="1100" dirty="0">
                <a:latin typeface="+mj-ea"/>
              </a:rPr>
              <a:t>　　②境内ナイトツアー</a:t>
            </a:r>
            <a:endParaRPr lang="en-US" altLang="ja-JP" sz="1100" dirty="0">
              <a:latin typeface="+mj-ea"/>
            </a:endParaRPr>
          </a:p>
          <a:p>
            <a:pPr>
              <a:lnSpc>
                <a:spcPts val="1600"/>
              </a:lnSpc>
            </a:pPr>
            <a:r>
              <a:rPr lang="ja-JP" altLang="en-US" sz="1100" dirty="0">
                <a:latin typeface="+mj-ea"/>
              </a:rPr>
              <a:t>　　　　</a:t>
            </a:r>
            <a:r>
              <a:rPr lang="ja-JP" altLang="en-US" sz="1100" dirty="0" smtClean="0">
                <a:latin typeface="+mj-ea"/>
              </a:rPr>
              <a:t>開</a:t>
            </a:r>
            <a:r>
              <a:rPr lang="ja-JP" altLang="en-US" sz="1100" dirty="0">
                <a:latin typeface="+mj-ea"/>
              </a:rPr>
              <a:t>催日</a:t>
            </a:r>
            <a:endParaRPr lang="en-US" altLang="ja-JP" sz="1100" dirty="0">
              <a:latin typeface="+mj-ea"/>
            </a:endParaRPr>
          </a:p>
          <a:p>
            <a:pPr>
              <a:lnSpc>
                <a:spcPts val="1600"/>
              </a:lnSpc>
            </a:pPr>
            <a:r>
              <a:rPr lang="ja-JP" altLang="en-US" sz="1100" dirty="0">
                <a:latin typeface="+mj-ea"/>
              </a:rPr>
              <a:t>　　　　　　</a:t>
            </a:r>
            <a:r>
              <a:rPr lang="ja-JP" altLang="en-US" sz="1100" dirty="0" smtClean="0">
                <a:latin typeface="+mj-ea"/>
              </a:rPr>
              <a:t>★</a:t>
            </a:r>
            <a:r>
              <a:rPr lang="ja-JP" altLang="en-US" sz="1100" dirty="0">
                <a:latin typeface="+mj-ea"/>
              </a:rPr>
              <a:t>　</a:t>
            </a:r>
            <a:r>
              <a:rPr lang="en-US" altLang="ja-JP" sz="1100" dirty="0">
                <a:latin typeface="+mj-ea"/>
              </a:rPr>
              <a:t>10/1</a:t>
            </a:r>
            <a:r>
              <a:rPr lang="ja-JP" altLang="en-US" sz="1100" dirty="0">
                <a:latin typeface="+mj-ea"/>
              </a:rPr>
              <a:t>（日）・</a:t>
            </a:r>
            <a:r>
              <a:rPr lang="en-US" altLang="ja-JP" sz="1100" dirty="0">
                <a:latin typeface="+mj-ea"/>
              </a:rPr>
              <a:t>10/7</a:t>
            </a:r>
            <a:r>
              <a:rPr lang="ja-JP" altLang="en-US" sz="1100" dirty="0">
                <a:latin typeface="+mj-ea"/>
              </a:rPr>
              <a:t>（土）・</a:t>
            </a:r>
            <a:r>
              <a:rPr lang="en-US" altLang="ja-JP" sz="1100" dirty="0">
                <a:latin typeface="+mj-ea"/>
              </a:rPr>
              <a:t>10/8</a:t>
            </a:r>
            <a:r>
              <a:rPr lang="ja-JP" altLang="en-US" sz="1100" dirty="0">
                <a:latin typeface="+mj-ea"/>
              </a:rPr>
              <a:t>（日）・</a:t>
            </a:r>
            <a:r>
              <a:rPr lang="en-US" altLang="ja-JP" sz="1100" dirty="0">
                <a:latin typeface="+mj-ea"/>
              </a:rPr>
              <a:t>10/9</a:t>
            </a:r>
            <a:r>
              <a:rPr lang="ja-JP" altLang="en-US" sz="1100" dirty="0">
                <a:latin typeface="+mj-ea"/>
              </a:rPr>
              <a:t>（月・祝）</a:t>
            </a:r>
            <a:endParaRPr lang="en-US" altLang="ja-JP" sz="1100" dirty="0">
              <a:latin typeface="+mj-ea"/>
            </a:endParaRPr>
          </a:p>
          <a:p>
            <a:pPr>
              <a:lnSpc>
                <a:spcPts val="1600"/>
              </a:lnSpc>
            </a:pPr>
            <a:r>
              <a:rPr lang="ja-JP" altLang="en-US" sz="1100" dirty="0">
                <a:latin typeface="+mj-ea"/>
              </a:rPr>
              <a:t>　　　　　　</a:t>
            </a:r>
            <a:r>
              <a:rPr lang="ja-JP" altLang="en-US" sz="1100" dirty="0" smtClean="0">
                <a:latin typeface="+mj-ea"/>
              </a:rPr>
              <a:t>★　多</a:t>
            </a:r>
            <a:r>
              <a:rPr lang="ja-JP" altLang="en-US" sz="1100" dirty="0">
                <a:latin typeface="+mj-ea"/>
              </a:rPr>
              <a:t>賀大社絵馬殿前</a:t>
            </a:r>
            <a:r>
              <a:rPr lang="en-US" altLang="ja-JP" sz="1100" dirty="0">
                <a:latin typeface="+mj-ea"/>
              </a:rPr>
              <a:t>18</a:t>
            </a:r>
            <a:r>
              <a:rPr lang="ja-JP" altLang="en-US" sz="1100" dirty="0">
                <a:latin typeface="+mj-ea"/>
              </a:rPr>
              <a:t>：</a:t>
            </a:r>
            <a:r>
              <a:rPr lang="en-US" altLang="ja-JP" sz="1100" dirty="0">
                <a:latin typeface="+mj-ea"/>
              </a:rPr>
              <a:t>15</a:t>
            </a:r>
            <a:r>
              <a:rPr lang="ja-JP" altLang="en-US" sz="1100" dirty="0">
                <a:latin typeface="+mj-ea"/>
              </a:rPr>
              <a:t>集合　　</a:t>
            </a:r>
            <a:r>
              <a:rPr lang="en-US" altLang="ja-JP" sz="1100" dirty="0">
                <a:latin typeface="+mj-ea"/>
              </a:rPr>
              <a:t>18</a:t>
            </a:r>
            <a:r>
              <a:rPr lang="ja-JP" altLang="en-US" sz="1100" dirty="0">
                <a:latin typeface="+mj-ea"/>
              </a:rPr>
              <a:t>：</a:t>
            </a:r>
            <a:r>
              <a:rPr lang="en-US" altLang="ja-JP" sz="1100" dirty="0">
                <a:latin typeface="+mj-ea"/>
              </a:rPr>
              <a:t>30</a:t>
            </a:r>
            <a:r>
              <a:rPr lang="ja-JP" altLang="en-US" sz="1100" dirty="0">
                <a:latin typeface="+mj-ea"/>
              </a:rPr>
              <a:t>～</a:t>
            </a:r>
            <a:r>
              <a:rPr lang="en-US" altLang="ja-JP" sz="1100" dirty="0">
                <a:latin typeface="+mj-ea"/>
              </a:rPr>
              <a:t>19</a:t>
            </a:r>
            <a:r>
              <a:rPr lang="ja-JP" altLang="en-US" sz="1100" dirty="0">
                <a:latin typeface="+mj-ea"/>
              </a:rPr>
              <a:t>：</a:t>
            </a:r>
            <a:r>
              <a:rPr lang="en-US" altLang="ja-JP" sz="1100" dirty="0">
                <a:latin typeface="+mj-ea"/>
              </a:rPr>
              <a:t>00</a:t>
            </a:r>
          </a:p>
          <a:p>
            <a:pPr>
              <a:lnSpc>
                <a:spcPts val="1600"/>
              </a:lnSpc>
            </a:pPr>
            <a:r>
              <a:rPr lang="ja-JP" altLang="en-US" sz="1100" dirty="0">
                <a:latin typeface="+mj-ea"/>
              </a:rPr>
              <a:t>　　　　　　</a:t>
            </a:r>
            <a:r>
              <a:rPr lang="ja-JP" altLang="en-US" sz="1100" dirty="0" smtClean="0">
                <a:latin typeface="+mj-ea"/>
              </a:rPr>
              <a:t>★　参</a:t>
            </a:r>
            <a:r>
              <a:rPr lang="ja-JP" altLang="en-US" sz="1100" dirty="0">
                <a:latin typeface="+mj-ea"/>
              </a:rPr>
              <a:t>加費　</a:t>
            </a:r>
            <a:r>
              <a:rPr lang="en-US" altLang="ja-JP" sz="1100" dirty="0">
                <a:latin typeface="+mj-ea"/>
              </a:rPr>
              <a:t>1,000</a:t>
            </a:r>
            <a:r>
              <a:rPr lang="ja-JP" altLang="en-US" sz="1100" dirty="0">
                <a:latin typeface="+mj-ea"/>
              </a:rPr>
              <a:t>円（お土産含む）</a:t>
            </a:r>
            <a:endParaRPr lang="en-US" altLang="ja-JP" sz="1100" dirty="0">
              <a:latin typeface="+mj-ea"/>
            </a:endParaRPr>
          </a:p>
          <a:p>
            <a:pPr>
              <a:lnSpc>
                <a:spcPts val="1600"/>
              </a:lnSpc>
            </a:pPr>
            <a:r>
              <a:rPr lang="ja-JP" altLang="en-US" sz="1100" dirty="0">
                <a:latin typeface="+mj-ea"/>
              </a:rPr>
              <a:t>　　　　　　</a:t>
            </a:r>
            <a:r>
              <a:rPr lang="ja-JP" altLang="en-US" sz="1100" dirty="0" smtClean="0">
                <a:latin typeface="+mj-ea"/>
              </a:rPr>
              <a:t>★　各</a:t>
            </a:r>
            <a:r>
              <a:rPr lang="ja-JP" altLang="en-US" sz="1100" dirty="0">
                <a:latin typeface="+mj-ea"/>
              </a:rPr>
              <a:t>日程　先着</a:t>
            </a:r>
            <a:r>
              <a:rPr lang="en-US" altLang="ja-JP" sz="1100" dirty="0">
                <a:latin typeface="+mj-ea"/>
              </a:rPr>
              <a:t>20</a:t>
            </a:r>
            <a:r>
              <a:rPr lang="ja-JP" altLang="en-US" sz="1100" dirty="0">
                <a:latin typeface="+mj-ea"/>
              </a:rPr>
              <a:t>名　　ご希望の方は</a:t>
            </a:r>
            <a:r>
              <a:rPr lang="en-US" altLang="ja-JP" sz="1100" dirty="0">
                <a:latin typeface="+mj-ea"/>
              </a:rPr>
              <a:t>9/25</a:t>
            </a:r>
            <a:r>
              <a:rPr lang="ja-JP" altLang="en-US" sz="1100" dirty="0">
                <a:latin typeface="+mj-ea"/>
              </a:rPr>
              <a:t>までに多賀町観光協会まで</a:t>
            </a:r>
            <a:endParaRPr lang="en-US" altLang="ja-JP" sz="1100" dirty="0">
              <a:latin typeface="+mj-ea"/>
            </a:endParaRPr>
          </a:p>
        </p:txBody>
      </p:sp>
      <p:pic>
        <p:nvPicPr>
          <p:cNvPr id="15" name="図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14605" y="1900210"/>
            <a:ext cx="1410740" cy="938784"/>
          </a:xfrm>
          <a:prstGeom prst="rect">
            <a:avLst/>
          </a:prstGeom>
        </p:spPr>
      </p:pic>
      <p:pic>
        <p:nvPicPr>
          <p:cNvPr id="16" name="図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86672" y="2561779"/>
            <a:ext cx="1162425" cy="773542"/>
          </a:xfrm>
          <a:prstGeom prst="rect">
            <a:avLst/>
          </a:prstGeom>
        </p:spPr>
      </p:pic>
      <p:cxnSp>
        <p:nvCxnSpPr>
          <p:cNvPr id="138" name="直線コネクタ 137"/>
          <p:cNvCxnSpPr/>
          <p:nvPr/>
        </p:nvCxnSpPr>
        <p:spPr>
          <a:xfrm flipH="1">
            <a:off x="4432663" y="213415"/>
            <a:ext cx="313508" cy="4299"/>
          </a:xfrm>
          <a:prstGeom prst="line">
            <a:avLst/>
          </a:prstGeom>
        </p:spPr>
        <p:style>
          <a:lnRef idx="1">
            <a:schemeClr val="dk1"/>
          </a:lnRef>
          <a:fillRef idx="0">
            <a:schemeClr val="dk1"/>
          </a:fillRef>
          <a:effectRef idx="0">
            <a:schemeClr val="dk1"/>
          </a:effectRef>
          <a:fontRef idx="minor">
            <a:schemeClr val="tx1"/>
          </a:fontRef>
        </p:style>
      </p:cxnSp>
      <p:cxnSp>
        <p:nvCxnSpPr>
          <p:cNvPr id="140" name="直線コネクタ 139"/>
          <p:cNvCxnSpPr/>
          <p:nvPr/>
        </p:nvCxnSpPr>
        <p:spPr>
          <a:xfrm flipH="1">
            <a:off x="4441371" y="217715"/>
            <a:ext cx="1" cy="3622767"/>
          </a:xfrm>
          <a:prstGeom prst="line">
            <a:avLst/>
          </a:prstGeom>
        </p:spPr>
        <p:style>
          <a:lnRef idx="1">
            <a:schemeClr val="dk1"/>
          </a:lnRef>
          <a:fillRef idx="0">
            <a:schemeClr val="dk1"/>
          </a:fillRef>
          <a:effectRef idx="0">
            <a:schemeClr val="dk1"/>
          </a:effectRef>
          <a:fontRef idx="minor">
            <a:schemeClr val="tx1"/>
          </a:fontRef>
        </p:style>
      </p:cxnSp>
      <p:cxnSp>
        <p:nvCxnSpPr>
          <p:cNvPr id="142" name="直線コネクタ 141"/>
          <p:cNvCxnSpPr/>
          <p:nvPr/>
        </p:nvCxnSpPr>
        <p:spPr>
          <a:xfrm flipV="1">
            <a:off x="4450080" y="3823063"/>
            <a:ext cx="5355771" cy="8709"/>
          </a:xfrm>
          <a:prstGeom prst="line">
            <a:avLst/>
          </a:prstGeom>
        </p:spPr>
        <p:style>
          <a:lnRef idx="1">
            <a:schemeClr val="dk1"/>
          </a:lnRef>
          <a:fillRef idx="0">
            <a:schemeClr val="dk1"/>
          </a:fillRef>
          <a:effectRef idx="0">
            <a:schemeClr val="dk1"/>
          </a:effectRef>
          <a:fontRef idx="minor">
            <a:schemeClr val="tx1"/>
          </a:fontRef>
        </p:style>
      </p:cxnSp>
      <p:cxnSp>
        <p:nvCxnSpPr>
          <p:cNvPr id="144" name="直線コネクタ 143"/>
          <p:cNvCxnSpPr/>
          <p:nvPr/>
        </p:nvCxnSpPr>
        <p:spPr>
          <a:xfrm flipH="1">
            <a:off x="9788434" y="261256"/>
            <a:ext cx="2" cy="3561807"/>
          </a:xfrm>
          <a:prstGeom prst="line">
            <a:avLst/>
          </a:prstGeom>
        </p:spPr>
        <p:style>
          <a:lnRef idx="1">
            <a:schemeClr val="dk1"/>
          </a:lnRef>
          <a:fillRef idx="0">
            <a:schemeClr val="dk1"/>
          </a:fillRef>
          <a:effectRef idx="0">
            <a:schemeClr val="dk1"/>
          </a:effectRef>
          <a:fontRef idx="minor">
            <a:schemeClr val="tx1"/>
          </a:fontRef>
        </p:style>
      </p:cxnSp>
      <p:cxnSp>
        <p:nvCxnSpPr>
          <p:cNvPr id="148" name="直線コネクタ 147"/>
          <p:cNvCxnSpPr/>
          <p:nvPr/>
        </p:nvCxnSpPr>
        <p:spPr>
          <a:xfrm flipV="1">
            <a:off x="9422674" y="261258"/>
            <a:ext cx="348343" cy="8708"/>
          </a:xfrm>
          <a:prstGeom prst="line">
            <a:avLst/>
          </a:prstGeom>
        </p:spPr>
        <p:style>
          <a:lnRef idx="1">
            <a:schemeClr val="dk1"/>
          </a:lnRef>
          <a:fillRef idx="0">
            <a:schemeClr val="dk1"/>
          </a:fillRef>
          <a:effectRef idx="0">
            <a:schemeClr val="dk1"/>
          </a:effectRef>
          <a:fontRef idx="minor">
            <a:schemeClr val="tx1"/>
          </a:fontRef>
        </p:style>
      </p:cxnSp>
      <p:sp>
        <p:nvSpPr>
          <p:cNvPr id="2" name="テキスト ボックス 1"/>
          <p:cNvSpPr txBox="1"/>
          <p:nvPr/>
        </p:nvSpPr>
        <p:spPr>
          <a:xfrm>
            <a:off x="87086" y="1269471"/>
            <a:ext cx="4110446" cy="5298886"/>
          </a:xfrm>
          <a:prstGeom prst="rect">
            <a:avLst/>
          </a:prstGeom>
          <a:noFill/>
          <a:ln>
            <a:solidFill>
              <a:schemeClr val="tx1"/>
            </a:solidFill>
          </a:ln>
        </p:spPr>
        <p:txBody>
          <a:bodyPr wrap="square" rtlCol="0">
            <a:spAutoFit/>
          </a:bodyPr>
          <a:lstStyle/>
          <a:p>
            <a:pPr>
              <a:lnSpc>
                <a:spcPts val="1400"/>
              </a:lnSpc>
            </a:pPr>
            <a:endParaRPr lang="en-US" altLang="ja-JP" sz="1100" b="1" dirty="0" smtClean="0">
              <a:solidFill>
                <a:srgbClr val="FF0000"/>
              </a:solidFill>
              <a:latin typeface="+mj-ea"/>
            </a:endParaRPr>
          </a:p>
          <a:p>
            <a:pPr>
              <a:lnSpc>
                <a:spcPts val="1400"/>
              </a:lnSpc>
            </a:pPr>
            <a:endParaRPr lang="en-US" altLang="ja-JP" sz="1100" b="1" dirty="0">
              <a:solidFill>
                <a:srgbClr val="FF0000"/>
              </a:solidFill>
              <a:latin typeface="+mj-ea"/>
            </a:endParaRPr>
          </a:p>
          <a:p>
            <a:pPr>
              <a:lnSpc>
                <a:spcPts val="1400"/>
              </a:lnSpc>
            </a:pPr>
            <a:r>
              <a:rPr lang="ja-JP" altLang="en-US" sz="1100" b="1" dirty="0" smtClean="0">
                <a:solidFill>
                  <a:srgbClr val="FF33CC"/>
                </a:solidFill>
                <a:latin typeface="+mj-ea"/>
              </a:rPr>
              <a:t>西の湖　ヨシ灯り展</a:t>
            </a:r>
            <a:endParaRPr lang="en-US" altLang="ja-JP" sz="1100" b="1" dirty="0" smtClean="0">
              <a:solidFill>
                <a:srgbClr val="FF33CC"/>
              </a:solidFill>
              <a:latin typeface="+mj-ea"/>
            </a:endParaRPr>
          </a:p>
          <a:p>
            <a:pPr>
              <a:lnSpc>
                <a:spcPts val="1400"/>
              </a:lnSpc>
            </a:pPr>
            <a:r>
              <a:rPr lang="ja-JP" altLang="en-US" sz="1100" b="1" dirty="0" smtClean="0">
                <a:solidFill>
                  <a:srgbClr val="FF0000"/>
                </a:solidFill>
                <a:latin typeface="+mj-ea"/>
              </a:rPr>
              <a:t>　</a:t>
            </a:r>
            <a:r>
              <a:rPr lang="en-US" altLang="ja-JP" sz="1100" b="1" dirty="0" smtClean="0">
                <a:solidFill>
                  <a:srgbClr val="FF0000"/>
                </a:solidFill>
                <a:latin typeface="+mj-ea"/>
              </a:rPr>
              <a:t>9/23</a:t>
            </a:r>
            <a:r>
              <a:rPr lang="ja-JP" altLang="en-US" sz="1100" b="1" dirty="0" smtClean="0">
                <a:solidFill>
                  <a:srgbClr val="FF0000"/>
                </a:solidFill>
                <a:latin typeface="+mj-ea"/>
              </a:rPr>
              <a:t>（土）～</a:t>
            </a:r>
            <a:r>
              <a:rPr lang="en-US" altLang="ja-JP" sz="1100" b="1" dirty="0" smtClean="0">
                <a:solidFill>
                  <a:srgbClr val="FF0000"/>
                </a:solidFill>
                <a:latin typeface="+mj-ea"/>
              </a:rPr>
              <a:t>24</a:t>
            </a:r>
            <a:r>
              <a:rPr lang="ja-JP" altLang="en-US" sz="1100" b="1" dirty="0" smtClean="0">
                <a:solidFill>
                  <a:srgbClr val="FF0000"/>
                </a:solidFill>
                <a:latin typeface="+mj-ea"/>
              </a:rPr>
              <a:t>日（日）</a:t>
            </a:r>
            <a:r>
              <a:rPr lang="ja-JP" altLang="en-US" sz="1100" dirty="0" smtClean="0">
                <a:latin typeface="+mj-ea"/>
              </a:rPr>
              <a:t>　　</a:t>
            </a:r>
            <a:r>
              <a:rPr lang="en-US" altLang="ja-JP" sz="1000" dirty="0" smtClean="0">
                <a:latin typeface="+mj-ea"/>
              </a:rPr>
              <a:t>23</a:t>
            </a:r>
            <a:r>
              <a:rPr lang="ja-JP" altLang="en-US" sz="1000" dirty="0" smtClean="0">
                <a:latin typeface="+mj-ea"/>
              </a:rPr>
              <a:t>日　</a:t>
            </a:r>
            <a:r>
              <a:rPr lang="en-US" altLang="ja-JP" sz="1000" dirty="0" smtClean="0">
                <a:latin typeface="+mj-ea"/>
              </a:rPr>
              <a:t>13</a:t>
            </a:r>
            <a:r>
              <a:rPr lang="ja-JP" altLang="en-US" sz="1000" dirty="0" smtClean="0">
                <a:latin typeface="+mj-ea"/>
              </a:rPr>
              <a:t>：</a:t>
            </a:r>
            <a:r>
              <a:rPr lang="en-US" altLang="ja-JP" sz="1000" dirty="0" smtClean="0">
                <a:latin typeface="+mj-ea"/>
              </a:rPr>
              <a:t>00</a:t>
            </a:r>
            <a:r>
              <a:rPr lang="ja-JP" altLang="en-US" sz="1000" dirty="0" smtClean="0">
                <a:latin typeface="+mj-ea"/>
              </a:rPr>
              <a:t>～</a:t>
            </a:r>
            <a:r>
              <a:rPr lang="en-US" altLang="ja-JP" sz="1000" dirty="0" smtClean="0">
                <a:latin typeface="+mj-ea"/>
              </a:rPr>
              <a:t>21</a:t>
            </a:r>
            <a:r>
              <a:rPr lang="ja-JP" altLang="en-US" sz="1000" dirty="0" smtClean="0">
                <a:latin typeface="+mj-ea"/>
              </a:rPr>
              <a:t>：</a:t>
            </a:r>
            <a:r>
              <a:rPr lang="en-US" altLang="ja-JP" sz="1000" dirty="0" smtClean="0">
                <a:latin typeface="+mj-ea"/>
              </a:rPr>
              <a:t>00/24</a:t>
            </a:r>
            <a:r>
              <a:rPr lang="ja-JP" altLang="en-US" sz="1000" dirty="0" smtClean="0">
                <a:latin typeface="+mj-ea"/>
              </a:rPr>
              <a:t>日　</a:t>
            </a:r>
            <a:r>
              <a:rPr lang="en-US" altLang="ja-JP" sz="1000" dirty="0" smtClean="0">
                <a:latin typeface="+mj-ea"/>
              </a:rPr>
              <a:t>10</a:t>
            </a:r>
            <a:r>
              <a:rPr lang="ja-JP" altLang="en-US" sz="1000" dirty="0" smtClean="0">
                <a:latin typeface="+mj-ea"/>
              </a:rPr>
              <a:t>：</a:t>
            </a:r>
            <a:r>
              <a:rPr lang="en-US" altLang="ja-JP" sz="1000" dirty="0" smtClean="0">
                <a:latin typeface="+mj-ea"/>
              </a:rPr>
              <a:t>00</a:t>
            </a:r>
            <a:r>
              <a:rPr lang="ja-JP" altLang="en-US" sz="1000" dirty="0" smtClean="0">
                <a:latin typeface="+mj-ea"/>
              </a:rPr>
              <a:t>～</a:t>
            </a:r>
            <a:r>
              <a:rPr lang="en-US" altLang="ja-JP" sz="1000" dirty="0" smtClean="0">
                <a:latin typeface="+mj-ea"/>
              </a:rPr>
              <a:t>20</a:t>
            </a:r>
            <a:r>
              <a:rPr lang="ja-JP" altLang="en-US" sz="1000" dirty="0" smtClean="0">
                <a:latin typeface="+mj-ea"/>
              </a:rPr>
              <a:t>：</a:t>
            </a:r>
            <a:r>
              <a:rPr lang="en-US" altLang="ja-JP" sz="1000" dirty="0" smtClean="0">
                <a:latin typeface="+mj-ea"/>
              </a:rPr>
              <a:t>30</a:t>
            </a:r>
          </a:p>
          <a:p>
            <a:pPr>
              <a:lnSpc>
                <a:spcPts val="1400"/>
              </a:lnSpc>
            </a:pPr>
            <a:r>
              <a:rPr lang="ja-JP" altLang="en-US" sz="1100" dirty="0" smtClean="0">
                <a:latin typeface="+mj-ea"/>
              </a:rPr>
              <a:t>　　場所：よしきりの池・安土Ｂ＆Ｇ海洋センター一帯</a:t>
            </a:r>
            <a:endParaRPr lang="en-US" altLang="ja-JP" sz="1100" dirty="0" smtClean="0">
              <a:latin typeface="+mj-ea"/>
            </a:endParaRPr>
          </a:p>
          <a:p>
            <a:pPr>
              <a:lnSpc>
                <a:spcPts val="1100"/>
              </a:lnSpc>
            </a:pPr>
            <a:endParaRPr lang="en-US" altLang="ja-JP" sz="1100" dirty="0" smtClean="0">
              <a:latin typeface="+mj-ea"/>
            </a:endParaRPr>
          </a:p>
          <a:p>
            <a:pPr>
              <a:lnSpc>
                <a:spcPts val="1400"/>
              </a:lnSpc>
            </a:pPr>
            <a:r>
              <a:rPr lang="ja-JP" altLang="en-US" sz="1100" b="1" dirty="0" smtClean="0">
                <a:solidFill>
                  <a:srgbClr val="FF33CC"/>
                </a:solidFill>
                <a:latin typeface="+mj-ea"/>
              </a:rPr>
              <a:t>彦根城　玄宮園　観月の夕べ</a:t>
            </a:r>
            <a:endParaRPr lang="en-US" altLang="ja-JP" sz="1100" b="1" dirty="0" smtClean="0">
              <a:solidFill>
                <a:srgbClr val="FF33CC"/>
              </a:solidFill>
              <a:latin typeface="+mj-ea"/>
            </a:endParaRPr>
          </a:p>
          <a:p>
            <a:pPr>
              <a:lnSpc>
                <a:spcPts val="1600"/>
              </a:lnSpc>
            </a:pPr>
            <a:r>
              <a:rPr lang="ja-JP" altLang="en-US" sz="1100" dirty="0" smtClean="0">
                <a:latin typeface="+mj-ea"/>
              </a:rPr>
              <a:t>　</a:t>
            </a:r>
            <a:r>
              <a:rPr lang="en-US" altLang="ja-JP" sz="1100" b="1" dirty="0" smtClean="0">
                <a:solidFill>
                  <a:srgbClr val="FF0000"/>
                </a:solidFill>
                <a:latin typeface="+mj-ea"/>
              </a:rPr>
              <a:t>9/30</a:t>
            </a:r>
            <a:r>
              <a:rPr lang="ja-JP" altLang="en-US" sz="1100" b="1" dirty="0" smtClean="0">
                <a:solidFill>
                  <a:srgbClr val="FF0000"/>
                </a:solidFill>
                <a:latin typeface="+mj-ea"/>
              </a:rPr>
              <a:t>～</a:t>
            </a:r>
            <a:r>
              <a:rPr lang="en-US" altLang="ja-JP" sz="1100" b="1" dirty="0" smtClean="0">
                <a:solidFill>
                  <a:srgbClr val="FF0000"/>
                </a:solidFill>
                <a:latin typeface="+mj-ea"/>
              </a:rPr>
              <a:t>10/22</a:t>
            </a:r>
            <a:r>
              <a:rPr lang="ja-JP" altLang="en-US" sz="1100" dirty="0" smtClean="0">
                <a:latin typeface="+mj-ea"/>
              </a:rPr>
              <a:t>の土・日・祝　　　</a:t>
            </a:r>
            <a:r>
              <a:rPr lang="en-US" altLang="ja-JP" sz="1100" dirty="0" smtClean="0">
                <a:latin typeface="+mj-ea"/>
              </a:rPr>
              <a:t>18</a:t>
            </a:r>
            <a:r>
              <a:rPr lang="ja-JP" altLang="en-US" sz="1100" dirty="0" smtClean="0">
                <a:latin typeface="+mj-ea"/>
              </a:rPr>
              <a:t>：</a:t>
            </a:r>
            <a:r>
              <a:rPr lang="en-US" altLang="ja-JP" sz="1100" dirty="0" smtClean="0">
                <a:latin typeface="+mj-ea"/>
              </a:rPr>
              <a:t>30</a:t>
            </a:r>
            <a:r>
              <a:rPr lang="ja-JP" altLang="en-US" sz="1100" dirty="0" smtClean="0">
                <a:latin typeface="+mj-ea"/>
              </a:rPr>
              <a:t>～</a:t>
            </a:r>
            <a:r>
              <a:rPr lang="en-US" altLang="ja-JP" sz="1100" dirty="0" smtClean="0">
                <a:latin typeface="+mj-ea"/>
              </a:rPr>
              <a:t>21</a:t>
            </a:r>
            <a:r>
              <a:rPr lang="ja-JP" altLang="en-US" sz="1100" dirty="0" smtClean="0">
                <a:latin typeface="+mj-ea"/>
              </a:rPr>
              <a:t>：</a:t>
            </a:r>
            <a:r>
              <a:rPr lang="en-US" altLang="ja-JP" sz="1100" dirty="0" smtClean="0">
                <a:latin typeface="+mj-ea"/>
              </a:rPr>
              <a:t>00</a:t>
            </a:r>
          </a:p>
          <a:p>
            <a:pPr>
              <a:lnSpc>
                <a:spcPts val="1100"/>
              </a:lnSpc>
            </a:pPr>
            <a:endParaRPr lang="en-US" altLang="ja-JP" sz="1100" dirty="0" smtClean="0">
              <a:solidFill>
                <a:srgbClr val="FF33CC"/>
              </a:solidFill>
              <a:latin typeface="+mj-ea"/>
            </a:endParaRPr>
          </a:p>
          <a:p>
            <a:pPr>
              <a:lnSpc>
                <a:spcPts val="1600"/>
              </a:lnSpc>
            </a:pPr>
            <a:r>
              <a:rPr lang="ja-JP" altLang="en-US" sz="1100" b="1" dirty="0" smtClean="0">
                <a:solidFill>
                  <a:srgbClr val="FF33CC"/>
                </a:solidFill>
              </a:rPr>
              <a:t>長浜出世まつり</a:t>
            </a:r>
            <a:endParaRPr lang="en-US" altLang="ja-JP" sz="1100" b="1" dirty="0" smtClean="0">
              <a:solidFill>
                <a:srgbClr val="FF33CC"/>
              </a:solidFill>
            </a:endParaRPr>
          </a:p>
          <a:p>
            <a:pPr>
              <a:lnSpc>
                <a:spcPts val="1600"/>
              </a:lnSpc>
            </a:pPr>
            <a:r>
              <a:rPr lang="ja-JP" altLang="en-US" sz="1100" dirty="0" smtClean="0"/>
              <a:t>　長浜芸術版楽市楽座・・・</a:t>
            </a:r>
            <a:r>
              <a:rPr lang="en-US" altLang="ja-JP" sz="1100" b="1" dirty="0" smtClean="0">
                <a:solidFill>
                  <a:srgbClr val="FF0000"/>
                </a:solidFill>
              </a:rPr>
              <a:t>10/7</a:t>
            </a:r>
            <a:r>
              <a:rPr lang="ja-JP" altLang="en-US" sz="1100" b="1" dirty="0" smtClean="0">
                <a:solidFill>
                  <a:srgbClr val="FF0000"/>
                </a:solidFill>
              </a:rPr>
              <a:t>～</a:t>
            </a:r>
            <a:r>
              <a:rPr lang="en-US" altLang="ja-JP" sz="1100" b="1" dirty="0" smtClean="0">
                <a:solidFill>
                  <a:srgbClr val="FF0000"/>
                </a:solidFill>
              </a:rPr>
              <a:t>8</a:t>
            </a:r>
            <a:r>
              <a:rPr lang="ja-JP" altLang="en-US" sz="1100" dirty="0" smtClean="0"/>
              <a:t>　長浜市中心市街地一帯　　</a:t>
            </a:r>
            <a:endParaRPr lang="en-US" altLang="ja-JP" sz="1100" dirty="0" smtClean="0"/>
          </a:p>
          <a:p>
            <a:pPr>
              <a:lnSpc>
                <a:spcPts val="1600"/>
              </a:lnSpc>
            </a:pPr>
            <a:r>
              <a:rPr lang="ja-JP" altLang="en-US" sz="1100" dirty="0" smtClean="0"/>
              <a:t>　豊公まつり　　　　　　　・・・</a:t>
            </a:r>
            <a:r>
              <a:rPr lang="en-US" altLang="ja-JP" sz="1100" b="1" dirty="0" smtClean="0">
                <a:solidFill>
                  <a:srgbClr val="FF0000"/>
                </a:solidFill>
              </a:rPr>
              <a:t>10/9</a:t>
            </a:r>
            <a:r>
              <a:rPr lang="ja-JP" altLang="en-US" sz="1100" dirty="0" smtClean="0"/>
              <a:t>　　　豊国神社～市街地一帯　</a:t>
            </a:r>
            <a:endParaRPr lang="en-US" altLang="ja-JP" sz="1100" dirty="0" smtClean="0"/>
          </a:p>
          <a:p>
            <a:pPr>
              <a:lnSpc>
                <a:spcPts val="1100"/>
              </a:lnSpc>
            </a:pPr>
            <a:r>
              <a:rPr lang="ja-JP" altLang="en-US" sz="1100" dirty="0" smtClean="0"/>
              <a:t>　　　</a:t>
            </a:r>
            <a:endParaRPr lang="en-US" altLang="ja-JP" sz="1100" dirty="0" smtClean="0"/>
          </a:p>
          <a:p>
            <a:pPr>
              <a:lnSpc>
                <a:spcPts val="1600"/>
              </a:lnSpc>
            </a:pPr>
            <a:r>
              <a:rPr lang="ja-JP" altLang="en-US" sz="1100" b="1" dirty="0" smtClean="0">
                <a:solidFill>
                  <a:srgbClr val="FF33CC"/>
                </a:solidFill>
                <a:latin typeface="+mj-ea"/>
              </a:rPr>
              <a:t>大津祭</a:t>
            </a:r>
            <a:endParaRPr lang="en-US" altLang="ja-JP" sz="1100" b="1" dirty="0" smtClean="0">
              <a:solidFill>
                <a:srgbClr val="FF33CC"/>
              </a:solidFill>
              <a:latin typeface="+mj-ea"/>
            </a:endParaRPr>
          </a:p>
          <a:p>
            <a:pPr>
              <a:lnSpc>
                <a:spcPts val="1600"/>
              </a:lnSpc>
            </a:pPr>
            <a:r>
              <a:rPr lang="ja-JP" altLang="en-US" sz="1100" dirty="0" smtClean="0">
                <a:latin typeface="+mj-ea"/>
              </a:rPr>
              <a:t>　</a:t>
            </a:r>
            <a:r>
              <a:rPr lang="en-US" altLang="ja-JP" sz="1100" b="1" dirty="0" smtClean="0">
                <a:solidFill>
                  <a:srgbClr val="FF0000"/>
                </a:solidFill>
                <a:latin typeface="+mj-ea"/>
              </a:rPr>
              <a:t>10/7</a:t>
            </a:r>
            <a:r>
              <a:rPr lang="ja-JP" altLang="en-US" sz="1100" b="1" dirty="0" smtClean="0">
                <a:solidFill>
                  <a:srgbClr val="FF0000"/>
                </a:solidFill>
                <a:latin typeface="+mj-ea"/>
              </a:rPr>
              <a:t>～</a:t>
            </a:r>
            <a:r>
              <a:rPr lang="en-US" altLang="ja-JP" sz="1100" b="1" dirty="0" smtClean="0">
                <a:solidFill>
                  <a:srgbClr val="FF0000"/>
                </a:solidFill>
                <a:latin typeface="+mj-ea"/>
              </a:rPr>
              <a:t>8</a:t>
            </a:r>
            <a:r>
              <a:rPr lang="ja-JP" altLang="en-US" sz="1100" dirty="0" smtClean="0">
                <a:solidFill>
                  <a:srgbClr val="FF0000"/>
                </a:solidFill>
                <a:latin typeface="+mj-ea"/>
              </a:rPr>
              <a:t>　</a:t>
            </a:r>
            <a:r>
              <a:rPr lang="ja-JP" altLang="en-US" sz="1100" dirty="0" smtClean="0">
                <a:latin typeface="+mj-ea"/>
              </a:rPr>
              <a:t>　　　</a:t>
            </a:r>
            <a:r>
              <a:rPr lang="en-US" altLang="ja-JP" sz="1100" dirty="0" smtClean="0">
                <a:latin typeface="+mj-ea"/>
              </a:rPr>
              <a:t>7</a:t>
            </a:r>
            <a:r>
              <a:rPr lang="ja-JP" altLang="en-US" sz="1100" dirty="0" smtClean="0">
                <a:latin typeface="+mj-ea"/>
              </a:rPr>
              <a:t>日　夕刻～</a:t>
            </a:r>
            <a:r>
              <a:rPr lang="en-US" altLang="ja-JP" sz="1100" dirty="0" smtClean="0">
                <a:latin typeface="+mj-ea"/>
              </a:rPr>
              <a:t>21</a:t>
            </a:r>
            <a:r>
              <a:rPr lang="ja-JP" altLang="en-US" sz="1100" dirty="0" smtClean="0">
                <a:latin typeface="+mj-ea"/>
              </a:rPr>
              <a:t>：</a:t>
            </a:r>
            <a:r>
              <a:rPr lang="en-US" altLang="ja-JP" sz="1100" dirty="0" smtClean="0">
                <a:latin typeface="+mj-ea"/>
              </a:rPr>
              <a:t>00/8</a:t>
            </a:r>
            <a:r>
              <a:rPr lang="ja-JP" altLang="en-US" sz="1100" dirty="0" smtClean="0">
                <a:latin typeface="+mj-ea"/>
              </a:rPr>
              <a:t>日　</a:t>
            </a:r>
            <a:r>
              <a:rPr lang="en-US" altLang="ja-JP" sz="1100" dirty="0" smtClean="0">
                <a:latin typeface="+mj-ea"/>
              </a:rPr>
              <a:t>9</a:t>
            </a:r>
            <a:r>
              <a:rPr lang="ja-JP" altLang="en-US" sz="1100" dirty="0" smtClean="0">
                <a:latin typeface="+mj-ea"/>
              </a:rPr>
              <a:t>：</a:t>
            </a:r>
            <a:r>
              <a:rPr lang="en-US" altLang="ja-JP" sz="1100" dirty="0" smtClean="0">
                <a:latin typeface="+mj-ea"/>
              </a:rPr>
              <a:t>30</a:t>
            </a:r>
            <a:r>
              <a:rPr lang="ja-JP" altLang="en-US" sz="1100" dirty="0" smtClean="0">
                <a:latin typeface="+mj-ea"/>
              </a:rPr>
              <a:t>～</a:t>
            </a:r>
            <a:r>
              <a:rPr lang="en-US" altLang="ja-JP" sz="1100" dirty="0" smtClean="0">
                <a:latin typeface="+mj-ea"/>
              </a:rPr>
              <a:t>18</a:t>
            </a:r>
            <a:r>
              <a:rPr lang="ja-JP" altLang="en-US" sz="1100" dirty="0" smtClean="0">
                <a:latin typeface="+mj-ea"/>
              </a:rPr>
              <a:t>：</a:t>
            </a:r>
            <a:r>
              <a:rPr lang="en-US" altLang="ja-JP" sz="1100" dirty="0" smtClean="0">
                <a:latin typeface="+mj-ea"/>
              </a:rPr>
              <a:t>00</a:t>
            </a:r>
          </a:p>
          <a:p>
            <a:pPr>
              <a:lnSpc>
                <a:spcPts val="1600"/>
              </a:lnSpc>
            </a:pPr>
            <a:r>
              <a:rPr lang="ja-JP" altLang="en-US" sz="1100" dirty="0">
                <a:latin typeface="+mj-ea"/>
              </a:rPr>
              <a:t>　</a:t>
            </a:r>
            <a:r>
              <a:rPr lang="ja-JP" altLang="en-US" sz="1100" dirty="0" smtClean="0">
                <a:latin typeface="+mj-ea"/>
              </a:rPr>
              <a:t>　場所：ＪＲ大津駅前中央通り一帯</a:t>
            </a:r>
            <a:endParaRPr lang="en-US" altLang="ja-JP" sz="1100" dirty="0">
              <a:latin typeface="+mj-ea"/>
            </a:endParaRPr>
          </a:p>
          <a:p>
            <a:pPr>
              <a:lnSpc>
                <a:spcPts val="1100"/>
              </a:lnSpc>
            </a:pPr>
            <a:endParaRPr lang="en-US" altLang="ja-JP" sz="1100" dirty="0" smtClean="0">
              <a:latin typeface="+mj-ea"/>
            </a:endParaRPr>
          </a:p>
          <a:p>
            <a:pPr>
              <a:lnSpc>
                <a:spcPts val="1600"/>
              </a:lnSpc>
            </a:pPr>
            <a:r>
              <a:rPr lang="ja-JP" altLang="en-US" sz="1100" b="1" dirty="0" smtClean="0">
                <a:solidFill>
                  <a:srgbClr val="FF33CC"/>
                </a:solidFill>
                <a:latin typeface="+mj-ea"/>
              </a:rPr>
              <a:t>八幡堀まつり</a:t>
            </a:r>
            <a:endParaRPr lang="en-US" altLang="ja-JP" sz="1100" b="1" dirty="0" smtClean="0">
              <a:solidFill>
                <a:srgbClr val="FF33CC"/>
              </a:solidFill>
              <a:latin typeface="+mj-ea"/>
            </a:endParaRPr>
          </a:p>
          <a:p>
            <a:pPr>
              <a:lnSpc>
                <a:spcPts val="1600"/>
              </a:lnSpc>
            </a:pPr>
            <a:r>
              <a:rPr lang="ja-JP" altLang="en-US" sz="1100" dirty="0" smtClean="0">
                <a:latin typeface="+mj-ea"/>
              </a:rPr>
              <a:t>　</a:t>
            </a:r>
            <a:r>
              <a:rPr lang="en-US" altLang="ja-JP" sz="1100" b="1" dirty="0" smtClean="0">
                <a:solidFill>
                  <a:srgbClr val="FF0000"/>
                </a:solidFill>
                <a:latin typeface="+mj-ea"/>
              </a:rPr>
              <a:t>10/7</a:t>
            </a:r>
            <a:r>
              <a:rPr lang="ja-JP" altLang="en-US" sz="1100" b="1" dirty="0" smtClean="0">
                <a:solidFill>
                  <a:srgbClr val="FF0000"/>
                </a:solidFill>
                <a:latin typeface="+mj-ea"/>
              </a:rPr>
              <a:t>～</a:t>
            </a:r>
            <a:r>
              <a:rPr lang="en-US" altLang="ja-JP" sz="1100" b="1" dirty="0" smtClean="0">
                <a:solidFill>
                  <a:srgbClr val="FF0000"/>
                </a:solidFill>
                <a:latin typeface="+mj-ea"/>
              </a:rPr>
              <a:t>8</a:t>
            </a:r>
            <a:r>
              <a:rPr lang="ja-JP" altLang="en-US" sz="1100" dirty="0" smtClean="0">
                <a:solidFill>
                  <a:srgbClr val="FF0000"/>
                </a:solidFill>
                <a:latin typeface="+mj-ea"/>
              </a:rPr>
              <a:t>　</a:t>
            </a:r>
            <a:r>
              <a:rPr lang="ja-JP" altLang="en-US" sz="1100" dirty="0" smtClean="0">
                <a:latin typeface="+mj-ea"/>
              </a:rPr>
              <a:t>　</a:t>
            </a:r>
            <a:r>
              <a:rPr lang="en-US" altLang="ja-JP" sz="1100" dirty="0" smtClean="0">
                <a:latin typeface="+mj-ea"/>
              </a:rPr>
              <a:t>18</a:t>
            </a:r>
            <a:r>
              <a:rPr lang="ja-JP" altLang="en-US" sz="1100" dirty="0" smtClean="0">
                <a:latin typeface="+mj-ea"/>
              </a:rPr>
              <a:t>：</a:t>
            </a:r>
            <a:r>
              <a:rPr lang="en-US" altLang="ja-JP" sz="1100" dirty="0" smtClean="0">
                <a:latin typeface="+mj-ea"/>
              </a:rPr>
              <a:t>00</a:t>
            </a:r>
            <a:r>
              <a:rPr lang="ja-JP" altLang="en-US" sz="1100" dirty="0" smtClean="0">
                <a:latin typeface="+mj-ea"/>
              </a:rPr>
              <a:t>～</a:t>
            </a:r>
            <a:r>
              <a:rPr lang="en-US" altLang="ja-JP" sz="1100" dirty="0" smtClean="0">
                <a:latin typeface="+mj-ea"/>
              </a:rPr>
              <a:t>21</a:t>
            </a:r>
            <a:r>
              <a:rPr lang="ja-JP" altLang="en-US" sz="1100" dirty="0" smtClean="0">
                <a:latin typeface="+mj-ea"/>
              </a:rPr>
              <a:t>：</a:t>
            </a:r>
            <a:r>
              <a:rPr lang="en-US" altLang="ja-JP" sz="1100" dirty="0" smtClean="0">
                <a:latin typeface="+mj-ea"/>
              </a:rPr>
              <a:t>00</a:t>
            </a:r>
            <a:r>
              <a:rPr lang="ja-JP" altLang="en-US" sz="1100" dirty="0" smtClean="0">
                <a:latin typeface="+mj-ea"/>
              </a:rPr>
              <a:t>　　</a:t>
            </a:r>
            <a:endParaRPr lang="en-US" altLang="ja-JP" sz="1100" dirty="0" smtClean="0">
              <a:latin typeface="+mj-ea"/>
            </a:endParaRPr>
          </a:p>
          <a:p>
            <a:pPr>
              <a:lnSpc>
                <a:spcPts val="1600"/>
              </a:lnSpc>
            </a:pPr>
            <a:r>
              <a:rPr lang="ja-JP" altLang="en-US" sz="1100" dirty="0">
                <a:latin typeface="+mj-ea"/>
              </a:rPr>
              <a:t>　</a:t>
            </a:r>
            <a:r>
              <a:rPr lang="ja-JP" altLang="en-US" sz="1100" dirty="0" smtClean="0">
                <a:latin typeface="+mj-ea"/>
              </a:rPr>
              <a:t>　場所：近江八幡市宮内町周辺</a:t>
            </a:r>
            <a:endParaRPr lang="en-US" altLang="ja-JP" sz="1100" dirty="0" smtClean="0">
              <a:latin typeface="+mj-ea"/>
            </a:endParaRPr>
          </a:p>
          <a:p>
            <a:pPr>
              <a:lnSpc>
                <a:spcPts val="1100"/>
              </a:lnSpc>
            </a:pPr>
            <a:endParaRPr lang="en-US" altLang="ja-JP" sz="1100" dirty="0" smtClean="0">
              <a:latin typeface="+mj-ea"/>
            </a:endParaRPr>
          </a:p>
          <a:p>
            <a:pPr>
              <a:lnSpc>
                <a:spcPts val="1600"/>
              </a:lnSpc>
            </a:pPr>
            <a:r>
              <a:rPr lang="ja-JP" altLang="en-US" sz="1100" b="1" dirty="0" smtClean="0">
                <a:solidFill>
                  <a:srgbClr val="FF33CC"/>
                </a:solidFill>
              </a:rPr>
              <a:t>とよさとハロウィン</a:t>
            </a:r>
            <a:endParaRPr lang="en-US" altLang="ja-JP" sz="1100" b="1" dirty="0" smtClean="0">
              <a:solidFill>
                <a:srgbClr val="FF33CC"/>
              </a:solidFill>
            </a:endParaRPr>
          </a:p>
          <a:p>
            <a:pPr>
              <a:lnSpc>
                <a:spcPts val="1600"/>
              </a:lnSpc>
            </a:pPr>
            <a:r>
              <a:rPr lang="ja-JP" altLang="en-US" sz="1100" b="1" dirty="0">
                <a:solidFill>
                  <a:srgbClr val="FF0000"/>
                </a:solidFill>
              </a:rPr>
              <a:t>　</a:t>
            </a:r>
            <a:r>
              <a:rPr lang="en-US" altLang="ja-JP" sz="1100" b="1" dirty="0" smtClean="0">
                <a:solidFill>
                  <a:srgbClr val="FF0000"/>
                </a:solidFill>
              </a:rPr>
              <a:t>10/29</a:t>
            </a:r>
            <a:r>
              <a:rPr lang="ja-JP" altLang="en-US" sz="1100" dirty="0" smtClean="0">
                <a:solidFill>
                  <a:srgbClr val="FF0000"/>
                </a:solidFill>
              </a:rPr>
              <a:t>　</a:t>
            </a:r>
            <a:r>
              <a:rPr lang="ja-JP" altLang="en-US" sz="1100" dirty="0" smtClean="0"/>
              <a:t>　</a:t>
            </a:r>
            <a:r>
              <a:rPr lang="en-US" altLang="ja-JP" sz="1100" dirty="0" smtClean="0"/>
              <a:t>10</a:t>
            </a:r>
            <a:r>
              <a:rPr lang="ja-JP" altLang="en-US" sz="1100" dirty="0" smtClean="0"/>
              <a:t>：</a:t>
            </a:r>
            <a:r>
              <a:rPr lang="en-US" altLang="ja-JP" sz="1100" dirty="0" smtClean="0"/>
              <a:t>00</a:t>
            </a:r>
            <a:r>
              <a:rPr lang="ja-JP" altLang="en-US" sz="1100" dirty="0" smtClean="0"/>
              <a:t>～</a:t>
            </a:r>
            <a:r>
              <a:rPr lang="en-US" altLang="ja-JP" sz="1100" dirty="0" smtClean="0"/>
              <a:t>20</a:t>
            </a:r>
            <a:r>
              <a:rPr lang="ja-JP" altLang="en-US" sz="1100" dirty="0" smtClean="0"/>
              <a:t>：</a:t>
            </a:r>
            <a:r>
              <a:rPr lang="en-US" altLang="ja-JP" sz="1100" dirty="0" smtClean="0"/>
              <a:t>00</a:t>
            </a:r>
            <a:r>
              <a:rPr lang="ja-JP" altLang="en-US" sz="1100" dirty="0" smtClean="0"/>
              <a:t>　　　</a:t>
            </a:r>
            <a:endParaRPr lang="en-US" altLang="ja-JP" sz="1100" dirty="0" smtClean="0"/>
          </a:p>
          <a:p>
            <a:pPr>
              <a:lnSpc>
                <a:spcPts val="1600"/>
              </a:lnSpc>
            </a:pPr>
            <a:r>
              <a:rPr lang="ja-JP" altLang="en-US" sz="1100" dirty="0"/>
              <a:t>　　</a:t>
            </a:r>
            <a:r>
              <a:rPr lang="ja-JP" altLang="en-US" sz="1100" dirty="0" smtClean="0"/>
              <a:t>場所：豊郷小学校旧校舎</a:t>
            </a:r>
            <a:endParaRPr lang="en-US" altLang="ja-JP" sz="1100" dirty="0" smtClean="0"/>
          </a:p>
          <a:p>
            <a:pPr>
              <a:lnSpc>
                <a:spcPts val="1100"/>
              </a:lnSpc>
            </a:pPr>
            <a:r>
              <a:rPr lang="ja-JP" altLang="en-US" sz="1100" dirty="0" smtClean="0"/>
              <a:t>　</a:t>
            </a:r>
            <a:endParaRPr lang="en-US" altLang="ja-JP" sz="1100" dirty="0" smtClean="0"/>
          </a:p>
          <a:p>
            <a:pPr>
              <a:lnSpc>
                <a:spcPts val="1600"/>
              </a:lnSpc>
            </a:pPr>
            <a:r>
              <a:rPr lang="ja-JP" altLang="en-US" sz="1100" b="1" dirty="0" smtClean="0">
                <a:solidFill>
                  <a:srgbClr val="FF33CC"/>
                </a:solidFill>
              </a:rPr>
              <a:t>近江鉄道ワイン電車</a:t>
            </a:r>
            <a:endParaRPr lang="en-US" altLang="ja-JP" sz="1100" b="1" dirty="0" smtClean="0">
              <a:solidFill>
                <a:srgbClr val="FF33CC"/>
              </a:solidFill>
            </a:endParaRPr>
          </a:p>
          <a:p>
            <a:pPr>
              <a:lnSpc>
                <a:spcPts val="1600"/>
              </a:lnSpc>
            </a:pPr>
            <a:r>
              <a:rPr lang="ja-JP" altLang="en-US" sz="1100" dirty="0" smtClean="0"/>
              <a:t>　</a:t>
            </a:r>
            <a:r>
              <a:rPr lang="en-US" altLang="ja-JP" sz="1100" b="1" dirty="0" smtClean="0">
                <a:solidFill>
                  <a:srgbClr val="FF0000"/>
                </a:solidFill>
              </a:rPr>
              <a:t>11/16</a:t>
            </a:r>
            <a:r>
              <a:rPr lang="ja-JP" altLang="en-US" sz="1100" b="1" dirty="0" smtClean="0">
                <a:solidFill>
                  <a:srgbClr val="FF0000"/>
                </a:solidFill>
              </a:rPr>
              <a:t>～</a:t>
            </a:r>
            <a:r>
              <a:rPr lang="en-US" altLang="ja-JP" sz="1100" b="1" dirty="0" smtClean="0">
                <a:solidFill>
                  <a:srgbClr val="FF0000"/>
                </a:solidFill>
              </a:rPr>
              <a:t>12/8</a:t>
            </a:r>
            <a:r>
              <a:rPr lang="ja-JP" altLang="en-US" sz="1100" dirty="0" smtClean="0"/>
              <a:t>　木・金・土と</a:t>
            </a:r>
            <a:r>
              <a:rPr lang="en-US" altLang="ja-JP" sz="1100" dirty="0" smtClean="0"/>
              <a:t>11/22</a:t>
            </a:r>
            <a:r>
              <a:rPr lang="ja-JP" altLang="en-US" sz="1100" dirty="0" smtClean="0"/>
              <a:t>　</a:t>
            </a:r>
            <a:endParaRPr lang="en-US" altLang="ja-JP" sz="1100" dirty="0" smtClean="0"/>
          </a:p>
          <a:p>
            <a:pPr>
              <a:lnSpc>
                <a:spcPts val="1600"/>
              </a:lnSpc>
            </a:pPr>
            <a:r>
              <a:rPr lang="ja-JP" altLang="en-US" sz="1100" dirty="0"/>
              <a:t>　</a:t>
            </a:r>
            <a:r>
              <a:rPr lang="ja-JP" altLang="en-US" sz="1100" dirty="0" smtClean="0"/>
              <a:t>　近江鉄道　彦根駅～近江八幡</a:t>
            </a:r>
            <a:r>
              <a:rPr lang="ja-JP" altLang="en-US" sz="1100" dirty="0"/>
              <a:t>　</a:t>
            </a:r>
            <a:r>
              <a:rPr lang="ja-JP" altLang="en-US" sz="1100" dirty="0" smtClean="0"/>
              <a:t>　</a:t>
            </a:r>
            <a:r>
              <a:rPr lang="en-US" altLang="ja-JP" sz="1100" dirty="0" smtClean="0"/>
              <a:t>1</a:t>
            </a:r>
            <a:r>
              <a:rPr lang="ja-JP" altLang="en-US" sz="1100" dirty="0" smtClean="0"/>
              <a:t>人　</a:t>
            </a:r>
            <a:r>
              <a:rPr lang="en-US" altLang="ja-JP" sz="1100" dirty="0" smtClean="0"/>
              <a:t>4,800</a:t>
            </a:r>
            <a:r>
              <a:rPr lang="ja-JP" altLang="en-US" sz="1100" dirty="0" smtClean="0"/>
              <a:t>円（オードブル付き）</a:t>
            </a:r>
            <a:r>
              <a:rPr lang="ja-JP" altLang="en-US" sz="1100" dirty="0"/>
              <a:t>　</a:t>
            </a:r>
            <a:endParaRPr lang="en-US" altLang="ja-JP" sz="1100" dirty="0" smtClean="0"/>
          </a:p>
        </p:txBody>
      </p:sp>
      <p:sp>
        <p:nvSpPr>
          <p:cNvPr id="19" name="正方形/長方形 18"/>
          <p:cNvSpPr/>
          <p:nvPr/>
        </p:nvSpPr>
        <p:spPr>
          <a:xfrm>
            <a:off x="157266" y="1295289"/>
            <a:ext cx="1475083" cy="338554"/>
          </a:xfrm>
          <a:prstGeom prst="rect">
            <a:avLst/>
          </a:prstGeom>
          <a:noFill/>
        </p:spPr>
        <p:txBody>
          <a:bodyPr wrap="none" lIns="91440" tIns="45720" rIns="91440" bIns="45720">
            <a:spAutoFit/>
          </a:bodyPr>
          <a:lstStyle/>
          <a:p>
            <a:pPr algn="ctr"/>
            <a:r>
              <a:rPr lang="ja-JP" altLang="en-US" sz="1600" b="0" cap="none" spc="0" dirty="0" smtClean="0">
                <a:ln w="0"/>
                <a:solidFill>
                  <a:srgbClr val="FF33CC"/>
                </a:solidFill>
                <a:effectLst>
                  <a:outerShdw blurRad="38100" dist="19050" dir="2700000" algn="tl" rotWithShape="0">
                    <a:schemeClr val="dk1">
                      <a:alpha val="40000"/>
                    </a:schemeClr>
                  </a:outerShdw>
                </a:effectLst>
                <a:latin typeface="+mj-ea"/>
              </a:rPr>
              <a:t>滋賀のイベント</a:t>
            </a:r>
            <a:endParaRPr lang="ja-JP" altLang="en-US" sz="1600" b="0" cap="none" spc="0" dirty="0">
              <a:ln w="0"/>
              <a:solidFill>
                <a:srgbClr val="FF33CC"/>
              </a:solidFill>
              <a:effectLst>
                <a:outerShdw blurRad="38100" dist="19050" dir="2700000" algn="tl" rotWithShape="0">
                  <a:schemeClr val="dk1">
                    <a:alpha val="40000"/>
                  </a:schemeClr>
                </a:outerShdw>
              </a:effectLst>
            </a:endParaRPr>
          </a:p>
        </p:txBody>
      </p:sp>
      <p:sp>
        <p:nvSpPr>
          <p:cNvPr id="20" name="正方形/長方形 19"/>
          <p:cNvSpPr/>
          <p:nvPr/>
        </p:nvSpPr>
        <p:spPr>
          <a:xfrm>
            <a:off x="4860636" y="2967335"/>
            <a:ext cx="184730" cy="338554"/>
          </a:xfrm>
          <a:prstGeom prst="rect">
            <a:avLst/>
          </a:prstGeom>
          <a:noFill/>
        </p:spPr>
        <p:txBody>
          <a:bodyPr wrap="none" lIns="91440" tIns="45720" rIns="91440" bIns="45720">
            <a:spAutoFit/>
          </a:bodyPr>
          <a:lstStyle/>
          <a:p>
            <a:pPr algn="ctr"/>
            <a:endParaRPr lang="ja-JP" altLang="en-US" sz="1600" b="0" cap="none" spc="0" dirty="0">
              <a:ln w="0"/>
              <a:solidFill>
                <a:srgbClr val="FF33CC"/>
              </a:solidFill>
              <a:effectLst>
                <a:outerShdw blurRad="38100" dist="19050" dir="2700000" algn="tl" rotWithShape="0">
                  <a:schemeClr val="dk1">
                    <a:alpha val="40000"/>
                  </a:schemeClr>
                </a:outerShdw>
              </a:effectLst>
            </a:endParaRPr>
          </a:p>
        </p:txBody>
      </p:sp>
      <p:sp>
        <p:nvSpPr>
          <p:cNvPr id="21" name="テキスト ボックス 20"/>
          <p:cNvSpPr txBox="1"/>
          <p:nvPr/>
        </p:nvSpPr>
        <p:spPr>
          <a:xfrm>
            <a:off x="4428307" y="3997234"/>
            <a:ext cx="5320938" cy="2723823"/>
          </a:xfrm>
          <a:prstGeom prst="rect">
            <a:avLst/>
          </a:prstGeom>
          <a:noFill/>
          <a:ln>
            <a:solidFill>
              <a:schemeClr val="tx1"/>
            </a:solidFill>
          </a:ln>
        </p:spPr>
        <p:txBody>
          <a:bodyPr wrap="square" rtlCol="0">
            <a:spAutoFit/>
          </a:bodyPr>
          <a:lstStyle/>
          <a:p>
            <a:r>
              <a:rPr kumimoji="1" lang="ja-JP" altLang="en-US" sz="1100" dirty="0" smtClean="0"/>
              <a:t>　</a:t>
            </a:r>
            <a:endParaRPr kumimoji="1" lang="en-US" altLang="ja-JP" sz="1100" dirty="0" smtClean="0"/>
          </a:p>
          <a:p>
            <a:pPr>
              <a:lnSpc>
                <a:spcPts val="1600"/>
              </a:lnSpc>
            </a:pPr>
            <a:endParaRPr lang="en-US" altLang="ja-JP" sz="1100" dirty="0"/>
          </a:p>
          <a:p>
            <a:pPr>
              <a:lnSpc>
                <a:spcPts val="1600"/>
              </a:lnSpc>
            </a:pPr>
            <a:r>
              <a:rPr kumimoji="1" lang="ja-JP" altLang="en-US" sz="1100" dirty="0" smtClean="0"/>
              <a:t>　　　　　比叡山ドライブウェイ・・・</a:t>
            </a:r>
            <a:r>
              <a:rPr kumimoji="1" lang="en-US" altLang="ja-JP" sz="1100" dirty="0" smtClean="0"/>
              <a:t>11</a:t>
            </a:r>
            <a:r>
              <a:rPr kumimoji="1" lang="ja-JP" altLang="en-US" sz="1100" dirty="0" smtClean="0"/>
              <a:t>月中旬～</a:t>
            </a:r>
            <a:r>
              <a:rPr kumimoji="1" lang="en-US" altLang="ja-JP" sz="1100" dirty="0" smtClean="0"/>
              <a:t>11</a:t>
            </a:r>
            <a:r>
              <a:rPr kumimoji="1" lang="ja-JP" altLang="en-US" sz="1100" dirty="0" smtClean="0"/>
              <a:t>月下旬</a:t>
            </a:r>
            <a:endParaRPr kumimoji="1" lang="en-US" altLang="ja-JP" sz="1100" dirty="0" smtClean="0"/>
          </a:p>
          <a:p>
            <a:pPr>
              <a:lnSpc>
                <a:spcPts val="1600"/>
              </a:lnSpc>
            </a:pPr>
            <a:r>
              <a:rPr lang="ja-JP" altLang="en-US" sz="1100" dirty="0" smtClean="0"/>
              <a:t>　　　　　湖東三山　西明寺　　・・・</a:t>
            </a:r>
            <a:r>
              <a:rPr lang="en-US" altLang="ja-JP" sz="1100" dirty="0" smtClean="0"/>
              <a:t>11</a:t>
            </a:r>
            <a:r>
              <a:rPr lang="ja-JP" altLang="en-US" sz="1100" dirty="0" smtClean="0"/>
              <a:t>月上旬～</a:t>
            </a:r>
            <a:r>
              <a:rPr lang="en-US" altLang="ja-JP" sz="1100" dirty="0" smtClean="0"/>
              <a:t>12</a:t>
            </a:r>
            <a:r>
              <a:rPr lang="ja-JP" altLang="en-US" sz="1100" dirty="0" smtClean="0"/>
              <a:t>月下旬</a:t>
            </a:r>
            <a:endParaRPr lang="en-US" altLang="ja-JP" sz="1100" dirty="0" smtClean="0"/>
          </a:p>
          <a:p>
            <a:pPr>
              <a:lnSpc>
                <a:spcPts val="1600"/>
              </a:lnSpc>
            </a:pPr>
            <a:r>
              <a:rPr lang="ja-JP" altLang="en-US" sz="1100" dirty="0"/>
              <a:t>　</a:t>
            </a:r>
            <a:r>
              <a:rPr lang="ja-JP" altLang="en-US" sz="1100" dirty="0" smtClean="0"/>
              <a:t>　　　　湖東三山　百済寺　　・・・</a:t>
            </a:r>
            <a:r>
              <a:rPr lang="en-US" altLang="ja-JP" sz="1100" dirty="0" smtClean="0"/>
              <a:t>11/10</a:t>
            </a:r>
            <a:r>
              <a:rPr lang="ja-JP" altLang="en-US" sz="1100" dirty="0" smtClean="0"/>
              <a:t>～</a:t>
            </a:r>
            <a:r>
              <a:rPr lang="en-US" altLang="ja-JP" sz="1100" dirty="0" smtClean="0"/>
              <a:t>12/5</a:t>
            </a:r>
          </a:p>
          <a:p>
            <a:pPr>
              <a:lnSpc>
                <a:spcPts val="1600"/>
              </a:lnSpc>
            </a:pPr>
            <a:r>
              <a:rPr lang="ja-JP" altLang="en-US" sz="1100" dirty="0" smtClean="0"/>
              <a:t>　　　　　比叡山延暦寺　　　　　・・・</a:t>
            </a:r>
            <a:r>
              <a:rPr lang="en-US" altLang="ja-JP" sz="1100" dirty="0" smtClean="0"/>
              <a:t>10</a:t>
            </a:r>
            <a:r>
              <a:rPr lang="ja-JP" altLang="en-US" sz="1100" dirty="0" smtClean="0"/>
              <a:t>月下旬～</a:t>
            </a:r>
            <a:r>
              <a:rPr lang="en-US" altLang="ja-JP" sz="1100" dirty="0" smtClean="0"/>
              <a:t>11</a:t>
            </a:r>
            <a:r>
              <a:rPr lang="ja-JP" altLang="en-US" sz="1100" dirty="0" smtClean="0"/>
              <a:t>月中旬</a:t>
            </a:r>
            <a:endParaRPr lang="en-US" altLang="ja-JP" sz="1100" dirty="0" smtClean="0"/>
          </a:p>
          <a:p>
            <a:pPr>
              <a:lnSpc>
                <a:spcPts val="1600"/>
              </a:lnSpc>
            </a:pPr>
            <a:r>
              <a:rPr lang="ja-JP" altLang="en-US" sz="1100" dirty="0"/>
              <a:t>　</a:t>
            </a:r>
            <a:r>
              <a:rPr lang="ja-JP" altLang="en-US" sz="1100" dirty="0" smtClean="0"/>
              <a:t>　　　　永源寺　　　　　　　　　・・・</a:t>
            </a:r>
            <a:r>
              <a:rPr lang="en-US" altLang="ja-JP" sz="1100" dirty="0" smtClean="0"/>
              <a:t>11</a:t>
            </a:r>
            <a:r>
              <a:rPr lang="ja-JP" altLang="en-US" sz="1100" dirty="0" smtClean="0"/>
              <a:t>月中旬＝</a:t>
            </a:r>
            <a:r>
              <a:rPr lang="en-US" altLang="ja-JP" sz="1100" dirty="0" smtClean="0"/>
              <a:t>12</a:t>
            </a:r>
            <a:r>
              <a:rPr lang="ja-JP" altLang="en-US" sz="1100" dirty="0" smtClean="0"/>
              <a:t>月上旬</a:t>
            </a:r>
            <a:endParaRPr lang="en-US" altLang="ja-JP" sz="1100" dirty="0" smtClean="0"/>
          </a:p>
          <a:p>
            <a:pPr>
              <a:lnSpc>
                <a:spcPts val="1600"/>
              </a:lnSpc>
            </a:pPr>
            <a:r>
              <a:rPr lang="ja-JP" altLang="en-US" sz="1100" dirty="0"/>
              <a:t>　</a:t>
            </a:r>
            <a:r>
              <a:rPr lang="ja-JP" altLang="en-US" sz="1100" dirty="0" smtClean="0"/>
              <a:t>　　　　石山寺　　　　　　　　　・・・</a:t>
            </a:r>
            <a:r>
              <a:rPr lang="en-US" altLang="ja-JP" sz="1100" dirty="0" smtClean="0"/>
              <a:t>11/15</a:t>
            </a:r>
            <a:r>
              <a:rPr lang="ja-JP" altLang="en-US" sz="1100" dirty="0" smtClean="0"/>
              <a:t>～</a:t>
            </a:r>
            <a:r>
              <a:rPr lang="en-US" altLang="ja-JP" sz="1100" dirty="0" smtClean="0"/>
              <a:t>11/25</a:t>
            </a:r>
          </a:p>
          <a:p>
            <a:pPr>
              <a:lnSpc>
                <a:spcPts val="1600"/>
              </a:lnSpc>
            </a:pPr>
            <a:r>
              <a:rPr lang="ja-JP" altLang="en-US" sz="1100" dirty="0"/>
              <a:t>　</a:t>
            </a:r>
            <a:r>
              <a:rPr lang="ja-JP" altLang="en-US" sz="1100" dirty="0" smtClean="0"/>
              <a:t>　　　　鶏足寺（長浜市）　　　・・・</a:t>
            </a:r>
            <a:r>
              <a:rPr lang="en-US" altLang="ja-JP" sz="1100" dirty="0" smtClean="0"/>
              <a:t>11</a:t>
            </a:r>
            <a:r>
              <a:rPr lang="ja-JP" altLang="en-US" sz="1100" dirty="0" smtClean="0"/>
              <a:t>月中旬～</a:t>
            </a:r>
            <a:r>
              <a:rPr lang="en-US" altLang="ja-JP" sz="1100" dirty="0" smtClean="0"/>
              <a:t>11</a:t>
            </a:r>
            <a:r>
              <a:rPr lang="ja-JP" altLang="en-US" sz="1100" dirty="0" smtClean="0"/>
              <a:t>月下旬</a:t>
            </a:r>
            <a:endParaRPr lang="en-US" altLang="ja-JP" sz="1100" dirty="0" smtClean="0"/>
          </a:p>
          <a:p>
            <a:pPr>
              <a:lnSpc>
                <a:spcPts val="1600"/>
              </a:lnSpc>
            </a:pPr>
            <a:r>
              <a:rPr lang="ja-JP" altLang="en-US" sz="1100" dirty="0"/>
              <a:t>　</a:t>
            </a:r>
            <a:r>
              <a:rPr lang="ja-JP" altLang="en-US" sz="1100" dirty="0" smtClean="0"/>
              <a:t>　　　　大地寺（甲賀町）</a:t>
            </a:r>
            <a:r>
              <a:rPr lang="ja-JP" altLang="en-US" sz="1100" dirty="0"/>
              <a:t>　</a:t>
            </a:r>
            <a:r>
              <a:rPr lang="ja-JP" altLang="en-US" sz="1100" dirty="0" smtClean="0"/>
              <a:t>　　・・・</a:t>
            </a:r>
            <a:r>
              <a:rPr lang="en-US" altLang="ja-JP" sz="1100" dirty="0" smtClean="0"/>
              <a:t>10</a:t>
            </a:r>
            <a:r>
              <a:rPr lang="ja-JP" altLang="en-US" sz="1100" dirty="0" smtClean="0"/>
              <a:t>月上旬＾</a:t>
            </a:r>
            <a:r>
              <a:rPr lang="en-US" altLang="ja-JP" sz="1100" dirty="0" smtClean="0"/>
              <a:t>12</a:t>
            </a:r>
            <a:r>
              <a:rPr lang="ja-JP" altLang="en-US" sz="1100" dirty="0" smtClean="0"/>
              <a:t>月上旬</a:t>
            </a:r>
            <a:endParaRPr lang="en-US" altLang="ja-JP" sz="1100" dirty="0" smtClean="0"/>
          </a:p>
          <a:p>
            <a:pPr>
              <a:lnSpc>
                <a:spcPts val="1600"/>
              </a:lnSpc>
            </a:pPr>
            <a:r>
              <a:rPr lang="ja-JP" altLang="en-US" sz="1100" dirty="0"/>
              <a:t>　</a:t>
            </a:r>
            <a:r>
              <a:rPr lang="ja-JP" altLang="en-US" sz="1100" dirty="0" smtClean="0"/>
              <a:t>　　　　メタセコイア並木　　　・・・</a:t>
            </a:r>
            <a:r>
              <a:rPr lang="en-US" altLang="ja-JP" sz="1100" dirty="0" smtClean="0"/>
              <a:t>11</a:t>
            </a:r>
            <a:r>
              <a:rPr lang="ja-JP" altLang="en-US" sz="1100" dirty="0" smtClean="0"/>
              <a:t>月下旬～</a:t>
            </a:r>
            <a:r>
              <a:rPr lang="en-US" altLang="ja-JP" sz="1100" dirty="0" smtClean="0"/>
              <a:t>12</a:t>
            </a:r>
            <a:r>
              <a:rPr lang="ja-JP" altLang="en-US" sz="1100" dirty="0" smtClean="0"/>
              <a:t>月上旬</a:t>
            </a:r>
            <a:endParaRPr lang="en-US" altLang="ja-JP" sz="1100" dirty="0" smtClean="0"/>
          </a:p>
          <a:p>
            <a:pPr>
              <a:lnSpc>
                <a:spcPts val="1600"/>
              </a:lnSpc>
            </a:pPr>
            <a:r>
              <a:rPr lang="ja-JP" altLang="en-US" sz="1100" dirty="0"/>
              <a:t>　</a:t>
            </a:r>
            <a:r>
              <a:rPr lang="ja-JP" altLang="en-US" sz="1100" dirty="0" smtClean="0"/>
              <a:t>　　　　玄宮園　　　　　　　　　・・・</a:t>
            </a:r>
            <a:r>
              <a:rPr lang="en-US" altLang="ja-JP" sz="1100" dirty="0" smtClean="0"/>
              <a:t>11</a:t>
            </a:r>
            <a:r>
              <a:rPr lang="ja-JP" altLang="en-US" sz="1100" dirty="0" smtClean="0"/>
              <a:t>月下旬～</a:t>
            </a:r>
            <a:r>
              <a:rPr lang="en-US" altLang="ja-JP" sz="1100" dirty="0" smtClean="0"/>
              <a:t>12</a:t>
            </a:r>
            <a:r>
              <a:rPr lang="ja-JP" altLang="en-US" sz="1100" dirty="0" smtClean="0"/>
              <a:t>月上旬</a:t>
            </a:r>
            <a:endParaRPr lang="en-US" altLang="ja-JP" sz="1100" dirty="0" smtClean="0"/>
          </a:p>
          <a:p>
            <a:pPr>
              <a:lnSpc>
                <a:spcPts val="1600"/>
              </a:lnSpc>
            </a:pPr>
            <a:r>
              <a:rPr lang="ja-JP" altLang="en-US" sz="1100" dirty="0"/>
              <a:t>　</a:t>
            </a:r>
            <a:r>
              <a:rPr lang="ja-JP" altLang="en-US" sz="1100" dirty="0" smtClean="0"/>
              <a:t>　　　　日吉大社　　　　　　　　・・・</a:t>
            </a:r>
            <a:r>
              <a:rPr lang="en-US" altLang="ja-JP" sz="1100" dirty="0" smtClean="0"/>
              <a:t>11</a:t>
            </a:r>
            <a:r>
              <a:rPr lang="ja-JP" altLang="en-US" sz="1100" dirty="0" smtClean="0"/>
              <a:t>月中旬～</a:t>
            </a:r>
            <a:r>
              <a:rPr lang="en-US" altLang="ja-JP" sz="1100" dirty="0" smtClean="0"/>
              <a:t>11</a:t>
            </a:r>
            <a:r>
              <a:rPr lang="ja-JP" altLang="en-US" sz="1100" dirty="0" smtClean="0"/>
              <a:t>月下旬　</a:t>
            </a:r>
            <a:r>
              <a:rPr lang="ja-JP" altLang="en-US" sz="1100" dirty="0"/>
              <a:t>　</a:t>
            </a:r>
            <a:endParaRPr kumimoji="1" lang="ja-JP" altLang="en-US" sz="1100" dirty="0"/>
          </a:p>
        </p:txBody>
      </p:sp>
      <p:sp>
        <p:nvSpPr>
          <p:cNvPr id="23" name="正方形/長方形 22"/>
          <p:cNvSpPr/>
          <p:nvPr/>
        </p:nvSpPr>
        <p:spPr>
          <a:xfrm>
            <a:off x="4492780" y="4047198"/>
            <a:ext cx="1826142" cy="338554"/>
          </a:xfrm>
          <a:prstGeom prst="rect">
            <a:avLst/>
          </a:prstGeom>
          <a:noFill/>
        </p:spPr>
        <p:txBody>
          <a:bodyPr wrap="none" lIns="91440" tIns="45720" rIns="91440" bIns="45720">
            <a:spAutoFit/>
          </a:bodyPr>
          <a:lstStyle/>
          <a:p>
            <a:pPr algn="ctr"/>
            <a:r>
              <a:rPr lang="ja-JP" altLang="en-US" sz="1600" dirty="0">
                <a:ln w="0"/>
                <a:solidFill>
                  <a:srgbClr val="FF33CC"/>
                </a:solidFill>
                <a:effectLst>
                  <a:outerShdw blurRad="38100" dist="19050" dir="2700000" algn="tl" rotWithShape="0">
                    <a:schemeClr val="dk1">
                      <a:alpha val="40000"/>
                    </a:schemeClr>
                  </a:outerShdw>
                </a:effectLst>
              </a:rPr>
              <a:t>滋賀</a:t>
            </a:r>
            <a:r>
              <a:rPr lang="ja-JP" altLang="en-US" sz="1600" dirty="0" smtClean="0">
                <a:ln w="0"/>
                <a:solidFill>
                  <a:srgbClr val="FF33CC"/>
                </a:solidFill>
                <a:effectLst>
                  <a:outerShdw blurRad="38100" dist="19050" dir="2700000" algn="tl" rotWithShape="0">
                    <a:schemeClr val="dk1">
                      <a:alpha val="40000"/>
                    </a:schemeClr>
                  </a:outerShdw>
                </a:effectLst>
              </a:rPr>
              <a:t>の紅葉（見頃）</a:t>
            </a:r>
            <a:endParaRPr lang="en-US" altLang="ja-JP" sz="1600" b="0" cap="none" spc="0" dirty="0" smtClean="0">
              <a:ln w="0"/>
              <a:solidFill>
                <a:srgbClr val="FF33CC"/>
              </a:solidFill>
              <a:effectLst>
                <a:outerShdw blurRad="38100" dist="19050" dir="2700000" algn="tl" rotWithShape="0">
                  <a:schemeClr val="dk1">
                    <a:alpha val="40000"/>
                  </a:schemeClr>
                </a:outerShdw>
              </a:effectLst>
            </a:endParaRPr>
          </a:p>
        </p:txBody>
      </p:sp>
      <p:pic>
        <p:nvPicPr>
          <p:cNvPr id="24" name="図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29286" y="4579720"/>
            <a:ext cx="239273" cy="166451"/>
          </a:xfrm>
          <a:prstGeom prst="rect">
            <a:avLst/>
          </a:prstGeom>
        </p:spPr>
      </p:pic>
      <p:pic>
        <p:nvPicPr>
          <p:cNvPr id="25" name="図 2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37988" y="4356734"/>
            <a:ext cx="211173" cy="171723"/>
          </a:xfrm>
          <a:prstGeom prst="rect">
            <a:avLst/>
          </a:prstGeom>
        </p:spPr>
      </p:pic>
      <p:pic>
        <p:nvPicPr>
          <p:cNvPr id="26" name="図 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636906" y="4797434"/>
            <a:ext cx="239894" cy="166884"/>
          </a:xfrm>
          <a:prstGeom prst="rect">
            <a:avLst/>
          </a:prstGeom>
        </p:spPr>
      </p:pic>
      <p:pic>
        <p:nvPicPr>
          <p:cNvPr id="27" name="図 2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801111" y="4892450"/>
            <a:ext cx="254317" cy="254317"/>
          </a:xfrm>
          <a:prstGeom prst="rect">
            <a:avLst/>
          </a:prstGeom>
        </p:spPr>
      </p:pic>
      <p:pic>
        <p:nvPicPr>
          <p:cNvPr id="28" name="図 2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801112" y="5171123"/>
            <a:ext cx="271734" cy="271734"/>
          </a:xfrm>
          <a:prstGeom prst="rect">
            <a:avLst/>
          </a:prstGeom>
        </p:spPr>
      </p:pic>
      <p:pic>
        <p:nvPicPr>
          <p:cNvPr id="29" name="図 2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740150" y="4343807"/>
            <a:ext cx="280443" cy="280443"/>
          </a:xfrm>
          <a:prstGeom prst="rect">
            <a:avLst/>
          </a:prstGeom>
        </p:spPr>
      </p:pic>
      <p:pic>
        <p:nvPicPr>
          <p:cNvPr id="30" name="図 2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835946" y="6399032"/>
            <a:ext cx="254318" cy="254318"/>
          </a:xfrm>
          <a:prstGeom prst="rect">
            <a:avLst/>
          </a:prstGeom>
        </p:spPr>
      </p:pic>
      <p:pic>
        <p:nvPicPr>
          <p:cNvPr id="33" name="図 3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95212" y="5520509"/>
            <a:ext cx="1071880" cy="1071880"/>
          </a:xfrm>
          <a:prstGeom prst="rect">
            <a:avLst/>
          </a:prstGeom>
        </p:spPr>
      </p:pic>
      <p:pic>
        <p:nvPicPr>
          <p:cNvPr id="35" name="図 3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343014" y="4112986"/>
            <a:ext cx="1187066" cy="885734"/>
          </a:xfrm>
          <a:prstGeom prst="rect">
            <a:avLst/>
          </a:prstGeom>
        </p:spPr>
      </p:pic>
      <p:cxnSp>
        <p:nvCxnSpPr>
          <p:cNvPr id="42" name="直線矢印コネクタ 41"/>
          <p:cNvCxnSpPr/>
          <p:nvPr/>
        </p:nvCxnSpPr>
        <p:spPr>
          <a:xfrm flipV="1">
            <a:off x="7350034" y="4214949"/>
            <a:ext cx="914400" cy="13062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33" idx="1"/>
          </p:cNvCxnSpPr>
          <p:nvPr/>
        </p:nvCxnSpPr>
        <p:spPr>
          <a:xfrm flipV="1">
            <a:off x="7759337" y="6056449"/>
            <a:ext cx="735875" cy="3955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8" name="角丸四角形吹き出し 47"/>
          <p:cNvSpPr/>
          <p:nvPr/>
        </p:nvSpPr>
        <p:spPr>
          <a:xfrm>
            <a:off x="2211977" y="5277394"/>
            <a:ext cx="1375954" cy="435429"/>
          </a:xfrm>
          <a:prstGeom prst="wedgeRoundRectCallout">
            <a:avLst>
              <a:gd name="adj1" fmla="val -71309"/>
              <a:gd name="adj2" fmla="val -430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か</a:t>
            </a:r>
            <a:endParaRPr kumimoji="1" lang="ja-JP" altLang="en-US" dirty="0"/>
          </a:p>
        </p:txBody>
      </p:sp>
      <p:sp>
        <p:nvSpPr>
          <p:cNvPr id="49" name="テキスト ボックス 48"/>
          <p:cNvSpPr txBox="1"/>
          <p:nvPr/>
        </p:nvSpPr>
        <p:spPr>
          <a:xfrm>
            <a:off x="2220686" y="5294810"/>
            <a:ext cx="1375954" cy="400110"/>
          </a:xfrm>
          <a:prstGeom prst="rect">
            <a:avLst/>
          </a:prstGeom>
          <a:noFill/>
        </p:spPr>
        <p:txBody>
          <a:bodyPr wrap="square" rtlCol="0">
            <a:spAutoFit/>
          </a:bodyPr>
          <a:lstStyle/>
          <a:p>
            <a:r>
              <a:rPr lang="ja-JP" altLang="en-US" sz="1000" dirty="0"/>
              <a:t>仮装</a:t>
            </a:r>
            <a:r>
              <a:rPr lang="ja-JP" altLang="en-US" sz="1000" dirty="0" smtClean="0"/>
              <a:t>して校舎を回るとお菓子がもらえる！</a:t>
            </a:r>
            <a:endParaRPr kumimoji="1" lang="ja-JP" altLang="en-US" sz="1000" dirty="0"/>
          </a:p>
        </p:txBody>
      </p:sp>
      <p:pic>
        <p:nvPicPr>
          <p:cNvPr id="50" name="図 4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653244" y="5248820"/>
            <a:ext cx="403044" cy="403044"/>
          </a:xfrm>
          <a:prstGeom prst="rect">
            <a:avLst/>
          </a:prstGeom>
        </p:spPr>
      </p:pic>
      <p:pic>
        <p:nvPicPr>
          <p:cNvPr id="52" name="図 5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525487" y="4091809"/>
            <a:ext cx="1410788" cy="938816"/>
          </a:xfrm>
          <a:prstGeom prst="rect">
            <a:avLst/>
          </a:prstGeom>
        </p:spPr>
      </p:pic>
      <p:pic>
        <p:nvPicPr>
          <p:cNvPr id="53" name="図 52"/>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899954" y="2221048"/>
            <a:ext cx="1205201" cy="791865"/>
          </a:xfrm>
          <a:prstGeom prst="rect">
            <a:avLst/>
          </a:prstGeom>
        </p:spPr>
      </p:pic>
      <p:pic>
        <p:nvPicPr>
          <p:cNvPr id="55" name="図 5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159725" y="5727792"/>
            <a:ext cx="522516" cy="522516"/>
          </a:xfrm>
          <a:prstGeom prst="rect">
            <a:avLst/>
          </a:prstGeom>
        </p:spPr>
      </p:pic>
      <p:pic>
        <p:nvPicPr>
          <p:cNvPr id="56" name="図 55"/>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426822" y="5806168"/>
            <a:ext cx="509451" cy="509451"/>
          </a:xfrm>
          <a:prstGeom prst="rect">
            <a:avLst/>
          </a:prstGeom>
        </p:spPr>
      </p:pic>
    </p:spTree>
    <p:extLst>
      <p:ext uri="{BB962C8B-B14F-4D97-AF65-F5344CB8AC3E}">
        <p14:creationId xmlns:p14="http://schemas.microsoft.com/office/powerpoint/2010/main" val="1751268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テキスト ボックス 15"/>
          <p:cNvSpPr txBox="1"/>
          <p:nvPr/>
        </p:nvSpPr>
        <p:spPr>
          <a:xfrm>
            <a:off x="6287589" y="4474166"/>
            <a:ext cx="3444238" cy="2191562"/>
          </a:xfrm>
          <a:prstGeom prst="rect">
            <a:avLst/>
          </a:prstGeom>
          <a:solidFill>
            <a:schemeClr val="bg1"/>
          </a:solidFill>
          <a:ln w="19050">
            <a:solidFill>
              <a:schemeClr val="accent1">
                <a:lumMod val="75000"/>
              </a:schemeClr>
            </a:solidFill>
          </a:ln>
        </p:spPr>
        <p:txBody>
          <a:bodyPr wrap="square" rtlCol="0">
            <a:spAutoFit/>
          </a:bodyPr>
          <a:lstStyle/>
          <a:p>
            <a:pPr algn="just">
              <a:lnSpc>
                <a:spcPts val="1500"/>
              </a:lnSpc>
              <a:spcAft>
                <a:spcPts val="0"/>
              </a:spcAft>
            </a:pPr>
            <a:r>
              <a:rPr lang="ja-JP" altLang="ja-JP" sz="1000" b="1" kern="100" dirty="0">
                <a:latin typeface="+mj-ea"/>
                <a:cs typeface="Times New Roman" panose="02020603050405020304" pitchFamily="18" charset="0"/>
              </a:rPr>
              <a:t>〒</a:t>
            </a:r>
            <a:r>
              <a:rPr lang="en-US" altLang="ja-JP" sz="1000" b="1" kern="100" dirty="0">
                <a:latin typeface="+mj-ea"/>
                <a:cs typeface="Times New Roman" panose="02020603050405020304" pitchFamily="18" charset="0"/>
              </a:rPr>
              <a:t>522-0341</a:t>
            </a:r>
            <a:endParaRPr lang="ja-JP" altLang="ja-JP" sz="1000" b="1" kern="100" dirty="0">
              <a:latin typeface="+mj-ea"/>
              <a:cs typeface="Times New Roman" panose="02020603050405020304" pitchFamily="18" charset="0"/>
            </a:endParaRPr>
          </a:p>
          <a:p>
            <a:pPr indent="139700" algn="just">
              <a:lnSpc>
                <a:spcPts val="1500"/>
              </a:lnSpc>
              <a:spcAft>
                <a:spcPts val="0"/>
              </a:spcAft>
            </a:pPr>
            <a:r>
              <a:rPr lang="ja-JP" altLang="ja-JP" sz="1000" b="1" kern="100" dirty="0">
                <a:latin typeface="+mj-ea"/>
                <a:cs typeface="Times New Roman" panose="02020603050405020304" pitchFamily="18" charset="0"/>
              </a:rPr>
              <a:t>滋賀県犬上郡多賀町多賀１５２２－１</a:t>
            </a:r>
          </a:p>
          <a:p>
            <a:pPr marL="139700" indent="-139700" algn="just">
              <a:lnSpc>
                <a:spcPts val="1500"/>
              </a:lnSpc>
              <a:spcAft>
                <a:spcPts val="0"/>
              </a:spcAft>
            </a:pPr>
            <a:r>
              <a:rPr lang="ja-JP" altLang="ja-JP" sz="1000" b="1" kern="100" dirty="0">
                <a:latin typeface="+mj-ea"/>
                <a:cs typeface="Times New Roman" panose="02020603050405020304" pitchFamily="18" charset="0"/>
              </a:rPr>
              <a:t>　　　　　　　島﨑工務　　　　　　　　　　　　　　　　　　　　　　</a:t>
            </a:r>
          </a:p>
          <a:p>
            <a:pPr indent="279400" algn="just">
              <a:lnSpc>
                <a:spcPts val="1500"/>
              </a:lnSpc>
              <a:spcAft>
                <a:spcPts val="0"/>
              </a:spcAft>
            </a:pPr>
            <a:r>
              <a:rPr lang="ja-JP" altLang="ja-JP" sz="1000" b="1" kern="100" dirty="0">
                <a:latin typeface="+mj-ea"/>
                <a:cs typeface="Times New Roman" panose="02020603050405020304" pitchFamily="18" charset="0"/>
              </a:rPr>
              <a:t>ＴＥＬ</a:t>
            </a:r>
            <a:r>
              <a:rPr lang="en-US" altLang="ja-JP" sz="1000" b="1" kern="100" dirty="0">
                <a:latin typeface="+mj-ea"/>
                <a:cs typeface="Times New Roman" panose="02020603050405020304" pitchFamily="18" charset="0"/>
              </a:rPr>
              <a:t>  </a:t>
            </a:r>
            <a:r>
              <a:rPr lang="ja-JP" altLang="ja-JP" sz="1000" b="1" kern="100" dirty="0">
                <a:latin typeface="+mj-ea"/>
                <a:cs typeface="Times New Roman" panose="02020603050405020304" pitchFamily="18" charset="0"/>
              </a:rPr>
              <a:t>　</a:t>
            </a:r>
            <a:r>
              <a:rPr lang="en-US" altLang="ja-JP" sz="1000" b="1" kern="100" dirty="0">
                <a:latin typeface="+mj-ea"/>
                <a:cs typeface="Times New Roman" panose="02020603050405020304" pitchFamily="18" charset="0"/>
              </a:rPr>
              <a:t>0749-48-0077</a:t>
            </a:r>
            <a:endParaRPr lang="ja-JP" altLang="ja-JP" sz="1000" b="1" kern="100" dirty="0">
              <a:latin typeface="+mj-ea"/>
              <a:cs typeface="Times New Roman" panose="02020603050405020304" pitchFamily="18" charset="0"/>
            </a:endParaRPr>
          </a:p>
          <a:p>
            <a:pPr indent="279400" algn="just">
              <a:lnSpc>
                <a:spcPts val="1500"/>
              </a:lnSpc>
              <a:spcAft>
                <a:spcPts val="0"/>
              </a:spcAft>
            </a:pPr>
            <a:r>
              <a:rPr lang="ja-JP" altLang="ja-JP" sz="1000" b="1" kern="100" dirty="0">
                <a:latin typeface="+mj-ea"/>
                <a:cs typeface="Times New Roman" panose="02020603050405020304" pitchFamily="18" charset="0"/>
              </a:rPr>
              <a:t>ＦＡＸ　</a:t>
            </a:r>
            <a:r>
              <a:rPr lang="en-US" altLang="ja-JP" sz="1000" b="1" kern="100" dirty="0">
                <a:latin typeface="+mj-ea"/>
                <a:cs typeface="Times New Roman" panose="02020603050405020304" pitchFamily="18" charset="0"/>
              </a:rPr>
              <a:t>  0749-48-0112</a:t>
            </a:r>
            <a:endParaRPr lang="ja-JP" altLang="ja-JP" sz="1000" b="1" kern="100" dirty="0">
              <a:latin typeface="+mj-ea"/>
              <a:cs typeface="Times New Roman" panose="02020603050405020304" pitchFamily="18" charset="0"/>
            </a:endParaRPr>
          </a:p>
          <a:p>
            <a:pPr algn="just">
              <a:lnSpc>
                <a:spcPts val="1500"/>
              </a:lnSpc>
              <a:spcAft>
                <a:spcPts val="0"/>
              </a:spcAft>
            </a:pPr>
            <a:r>
              <a:rPr lang="ja-JP" altLang="ja-JP" sz="1000" b="1" kern="100" dirty="0">
                <a:latin typeface="+mj-ea"/>
                <a:cs typeface="Times New Roman" panose="02020603050405020304" pitchFamily="18" charset="0"/>
              </a:rPr>
              <a:t>ホームページ　　　</a:t>
            </a:r>
            <a:r>
              <a:rPr lang="en-US" altLang="ja-JP" sz="1000" b="1" kern="100" dirty="0">
                <a:latin typeface="+mj-ea"/>
                <a:cs typeface="Times New Roman" panose="02020603050405020304" pitchFamily="18" charset="0"/>
              </a:rPr>
              <a:t>http:</a:t>
            </a:r>
            <a:r>
              <a:rPr lang="ja-JP" altLang="ja-JP" sz="1000" b="1" kern="100" dirty="0">
                <a:latin typeface="+mj-ea"/>
                <a:cs typeface="Times New Roman" panose="02020603050405020304" pitchFamily="18" charset="0"/>
              </a:rPr>
              <a:t>／／ｗｗｗ．ｓｈｉｍａｚａｋｉｋｏｕｍｕ．ｃｏｍ</a:t>
            </a:r>
          </a:p>
          <a:p>
            <a:pPr algn="just">
              <a:lnSpc>
                <a:spcPts val="1500"/>
              </a:lnSpc>
              <a:spcAft>
                <a:spcPts val="0"/>
              </a:spcAft>
            </a:pPr>
            <a:r>
              <a:rPr lang="ja-JP" altLang="ja-JP" sz="1000" b="1" kern="100" dirty="0">
                <a:latin typeface="+mj-ea"/>
                <a:cs typeface="Times New Roman" panose="02020603050405020304" pitchFamily="18" charset="0"/>
              </a:rPr>
              <a:t>Ｅ－ｍａｉｌ　　　　　　</a:t>
            </a:r>
            <a:r>
              <a:rPr lang="en-US" altLang="ja-JP" sz="1000" b="1" kern="100" dirty="0">
                <a:latin typeface="+mj-ea"/>
                <a:cs typeface="Times New Roman" panose="02020603050405020304" pitchFamily="18" charset="0"/>
              </a:rPr>
              <a:t>sima0077@leto.eonet.ne.jp</a:t>
            </a:r>
            <a:endParaRPr lang="ja-JP" altLang="ja-JP" sz="1000" b="1" kern="100" dirty="0">
              <a:latin typeface="+mj-ea"/>
              <a:cs typeface="Times New Roman" panose="02020603050405020304" pitchFamily="18" charset="0"/>
            </a:endParaRPr>
          </a:p>
          <a:p>
            <a:pPr algn="just">
              <a:lnSpc>
                <a:spcPts val="1500"/>
              </a:lnSpc>
              <a:spcAft>
                <a:spcPts val="0"/>
              </a:spcAft>
            </a:pPr>
            <a:r>
              <a:rPr lang="ja-JP" altLang="ja-JP" sz="1000" b="1" kern="100" dirty="0">
                <a:latin typeface="+mj-ea"/>
                <a:cs typeface="Times New Roman" panose="02020603050405020304" pitchFamily="18" charset="0"/>
              </a:rPr>
              <a:t>Ｌｅｔｔｅｒ　ｍａｉｌ　　</a:t>
            </a:r>
            <a:r>
              <a:rPr lang="ja-JP" altLang="en-US" sz="1000" b="1" kern="100" dirty="0" smtClean="0">
                <a:latin typeface="+mj-ea"/>
                <a:cs typeface="Times New Roman" panose="02020603050405020304" pitchFamily="18" charset="0"/>
              </a:rPr>
              <a:t>　　</a:t>
            </a:r>
            <a:r>
              <a:rPr lang="ja-JP" altLang="ja-JP" sz="1000" b="1" kern="100" dirty="0" smtClean="0">
                <a:latin typeface="+mj-ea"/>
                <a:cs typeface="Times New Roman" panose="02020603050405020304" pitchFamily="18" charset="0"/>
              </a:rPr>
              <a:t>ｙ</a:t>
            </a:r>
            <a:r>
              <a:rPr lang="ja-JP" altLang="ja-JP" sz="1000" b="1" kern="100" dirty="0">
                <a:latin typeface="+mj-ea"/>
                <a:cs typeface="Times New Roman" panose="02020603050405020304" pitchFamily="18" charset="0"/>
              </a:rPr>
              <a:t>ｕｍｉ－ｌｅｔｔｅｒ＠ｄｏ</a:t>
            </a:r>
            <a:r>
              <a:rPr lang="en-US" altLang="ja-JP" sz="1000" b="1" kern="100" dirty="0">
                <a:latin typeface="+mj-ea"/>
                <a:cs typeface="Times New Roman" panose="02020603050405020304" pitchFamily="18" charset="0"/>
              </a:rPr>
              <a:t>c</a:t>
            </a:r>
            <a:r>
              <a:rPr lang="ja-JP" altLang="ja-JP" sz="1000" b="1" kern="100" dirty="0">
                <a:latin typeface="+mj-ea"/>
                <a:cs typeface="Times New Roman" panose="02020603050405020304" pitchFamily="18" charset="0"/>
              </a:rPr>
              <a:t>ｏｍｏ．ｎｅ．ｊｐ　　　　　　　　</a:t>
            </a:r>
            <a:r>
              <a:rPr lang="ja-JP" altLang="en-US" sz="1000" b="1" kern="100" dirty="0" smtClean="0">
                <a:latin typeface="+mj-ea"/>
                <a:cs typeface="Times New Roman" panose="02020603050405020304" pitchFamily="18" charset="0"/>
              </a:rPr>
              <a:t>　　</a:t>
            </a:r>
            <a:endParaRPr lang="en-US" altLang="ja-JP" sz="1000" b="1" kern="100" dirty="0" smtClean="0">
              <a:latin typeface="+mj-ea"/>
              <a:cs typeface="Times New Roman" panose="02020603050405020304" pitchFamily="18" charset="0"/>
            </a:endParaRPr>
          </a:p>
          <a:p>
            <a:pPr algn="just">
              <a:lnSpc>
                <a:spcPts val="1500"/>
              </a:lnSpc>
              <a:spcAft>
                <a:spcPts val="0"/>
              </a:spcAft>
            </a:pPr>
            <a:r>
              <a:rPr lang="ja-JP" altLang="en-US" sz="1000" b="1" kern="100" dirty="0" smtClean="0">
                <a:latin typeface="+mj-ea"/>
                <a:cs typeface="Times New Roman" panose="02020603050405020304" pitchFamily="18" charset="0"/>
              </a:rPr>
              <a:t>　</a:t>
            </a:r>
            <a:r>
              <a:rPr lang="ja-JP" altLang="ja-JP" sz="1000" b="1" kern="100" dirty="0" smtClean="0">
                <a:latin typeface="+mj-ea"/>
                <a:cs typeface="Times New Roman" panose="02020603050405020304" pitchFamily="18" charset="0"/>
              </a:rPr>
              <a:t>ご</a:t>
            </a:r>
            <a:r>
              <a:rPr lang="ja-JP" altLang="ja-JP" sz="1000" b="1" kern="100" dirty="0">
                <a:latin typeface="+mj-ea"/>
                <a:cs typeface="Times New Roman" panose="02020603050405020304" pitchFamily="18" charset="0"/>
              </a:rPr>
              <a:t>興味のない方は配信を中止させていただきま</a:t>
            </a:r>
            <a:r>
              <a:rPr lang="ja-JP" altLang="ja-JP" sz="1000" b="1" kern="100" dirty="0" smtClean="0">
                <a:latin typeface="+mj-ea"/>
                <a:cs typeface="Times New Roman" panose="02020603050405020304" pitchFamily="18" charset="0"/>
              </a:rPr>
              <a:t>すのでｙ</a:t>
            </a:r>
            <a:r>
              <a:rPr lang="ja-JP" altLang="ja-JP" sz="1000" b="1" kern="100" dirty="0">
                <a:latin typeface="+mj-ea"/>
                <a:cs typeface="Times New Roman" panose="02020603050405020304" pitchFamily="18" charset="0"/>
              </a:rPr>
              <a:t>ｕ</a:t>
            </a:r>
            <a:r>
              <a:rPr lang="ja-JP" altLang="ja-JP" sz="1000" b="1" kern="100" dirty="0" smtClean="0">
                <a:latin typeface="+mj-ea"/>
                <a:cs typeface="Times New Roman" panose="02020603050405020304" pitchFamily="18" charset="0"/>
              </a:rPr>
              <a:t>ｍ</a:t>
            </a:r>
            <a:endParaRPr lang="en-US" altLang="ja-JP" sz="1000" b="1" kern="100" dirty="0" smtClean="0">
              <a:latin typeface="+mj-ea"/>
              <a:cs typeface="Times New Roman" panose="02020603050405020304" pitchFamily="18" charset="0"/>
            </a:endParaRPr>
          </a:p>
          <a:p>
            <a:pPr algn="just">
              <a:lnSpc>
                <a:spcPts val="1500"/>
              </a:lnSpc>
              <a:spcAft>
                <a:spcPts val="0"/>
              </a:spcAft>
            </a:pPr>
            <a:r>
              <a:rPr lang="ja-JP" altLang="en-US" sz="1000" b="1" kern="100" dirty="0" smtClean="0">
                <a:latin typeface="+mj-ea"/>
                <a:cs typeface="Times New Roman" panose="02020603050405020304" pitchFamily="18" charset="0"/>
              </a:rPr>
              <a:t>　</a:t>
            </a:r>
            <a:r>
              <a:rPr lang="ja-JP" altLang="ja-JP" sz="1000" b="1" kern="100" dirty="0" smtClean="0">
                <a:latin typeface="+mj-ea"/>
                <a:cs typeface="Times New Roman" panose="02020603050405020304" pitchFamily="18" charset="0"/>
              </a:rPr>
              <a:t>ｉ</a:t>
            </a:r>
            <a:r>
              <a:rPr lang="ja-JP" altLang="ja-JP" sz="1000" b="1" kern="100" dirty="0">
                <a:latin typeface="+mj-ea"/>
                <a:cs typeface="Times New Roman" panose="02020603050405020304" pitchFamily="18" charset="0"/>
              </a:rPr>
              <a:t>‐ｌｅｔｔｅｒ</a:t>
            </a:r>
            <a:r>
              <a:rPr lang="en-US" altLang="ja-JP" sz="1000" b="1" kern="100" dirty="0">
                <a:latin typeface="+mj-ea"/>
                <a:cs typeface="Times New Roman" panose="02020603050405020304" pitchFamily="18" charset="0"/>
              </a:rPr>
              <a:t>.</a:t>
            </a:r>
            <a:r>
              <a:rPr lang="ja-JP" altLang="ja-JP" sz="1000" b="1" kern="100" dirty="0">
                <a:latin typeface="+mj-ea"/>
                <a:cs typeface="Times New Roman" panose="02020603050405020304" pitchFamily="18" charset="0"/>
              </a:rPr>
              <a:t>ｄｏｃｏ</a:t>
            </a:r>
            <a:r>
              <a:rPr lang="ja-JP" altLang="ja-JP" sz="1000" b="1" kern="100" dirty="0" smtClean="0">
                <a:latin typeface="+mj-ea"/>
                <a:cs typeface="Times New Roman" panose="02020603050405020304" pitchFamily="18" charset="0"/>
              </a:rPr>
              <a:t>ｍ</a:t>
            </a:r>
            <a:r>
              <a:rPr lang="en-US" altLang="ja-JP" sz="1000" b="1" kern="100" dirty="0" smtClean="0">
                <a:latin typeface="+mj-ea"/>
                <a:cs typeface="Times New Roman" panose="02020603050405020304" pitchFamily="18" charset="0"/>
              </a:rPr>
              <a:t>o</a:t>
            </a:r>
            <a:r>
              <a:rPr lang="en-US" altLang="ja-JP" sz="1000" b="1" kern="100" dirty="0">
                <a:latin typeface="+mj-ea"/>
                <a:cs typeface="Times New Roman" panose="02020603050405020304" pitchFamily="18" charset="0"/>
              </a:rPr>
              <a:t>.</a:t>
            </a:r>
            <a:r>
              <a:rPr lang="ja-JP" altLang="ja-JP" sz="1000" b="1" kern="100" dirty="0">
                <a:latin typeface="+mj-ea"/>
                <a:cs typeface="Times New Roman" panose="02020603050405020304" pitchFamily="18" charset="0"/>
              </a:rPr>
              <a:t>ｎｅ．ｊｐか</a:t>
            </a:r>
            <a:r>
              <a:rPr lang="en-US" altLang="ja-JP" sz="1000" b="1" kern="100" dirty="0">
                <a:latin typeface="+mj-ea"/>
                <a:cs typeface="Times New Roman" panose="02020603050405020304" pitchFamily="18" charset="0"/>
              </a:rPr>
              <a:t>FAX</a:t>
            </a:r>
            <a:r>
              <a:rPr lang="ja-JP" altLang="ja-JP" sz="1000" b="1" kern="100" dirty="0">
                <a:latin typeface="+mj-ea"/>
                <a:cs typeface="Times New Roman" panose="02020603050405020304" pitchFamily="18" charset="0"/>
              </a:rPr>
              <a:t>の方へ</a:t>
            </a:r>
            <a:r>
              <a:rPr lang="ja-JP" altLang="ja-JP" sz="1000" b="1" kern="100" dirty="0" smtClean="0">
                <a:latin typeface="+mj-ea"/>
                <a:cs typeface="Times New Roman" panose="02020603050405020304" pitchFamily="18" charset="0"/>
              </a:rPr>
              <a:t>名前</a:t>
            </a:r>
            <a:r>
              <a:rPr lang="ja-JP" altLang="ja-JP" sz="1000" b="1" kern="100" dirty="0">
                <a:latin typeface="+mj-ea"/>
                <a:cs typeface="Times New Roman" panose="02020603050405020304" pitchFamily="18" charset="0"/>
              </a:rPr>
              <a:t>だけ</a:t>
            </a:r>
            <a:r>
              <a:rPr lang="ja-JP" altLang="ja-JP" sz="1000" b="1" kern="100" dirty="0" smtClean="0">
                <a:latin typeface="+mj-ea"/>
                <a:cs typeface="Times New Roman" panose="02020603050405020304" pitchFamily="18" charset="0"/>
              </a:rPr>
              <a:t>でも</a:t>
            </a:r>
            <a:r>
              <a:rPr lang="ja-JP" altLang="ja-JP" sz="1000" b="1" kern="100" dirty="0">
                <a:latin typeface="+mj-ea"/>
                <a:cs typeface="Times New Roman" panose="02020603050405020304" pitchFamily="18" charset="0"/>
              </a:rPr>
              <a:t>結構</a:t>
            </a:r>
            <a:r>
              <a:rPr lang="ja-JP" altLang="ja-JP" sz="1000" b="1" kern="100" dirty="0" smtClean="0">
                <a:latin typeface="+mj-ea"/>
                <a:cs typeface="Times New Roman" panose="02020603050405020304" pitchFamily="18" charset="0"/>
              </a:rPr>
              <a:t>で</a:t>
            </a:r>
            <a:endParaRPr lang="en-US" altLang="ja-JP" sz="1000" b="1" kern="100" dirty="0" smtClean="0">
              <a:latin typeface="+mj-ea"/>
              <a:cs typeface="Times New Roman" panose="02020603050405020304" pitchFamily="18" charset="0"/>
            </a:endParaRPr>
          </a:p>
          <a:p>
            <a:pPr algn="just">
              <a:lnSpc>
                <a:spcPts val="1500"/>
              </a:lnSpc>
              <a:spcAft>
                <a:spcPts val="0"/>
              </a:spcAft>
            </a:pPr>
            <a:r>
              <a:rPr lang="ja-JP" altLang="en-US" sz="1000" b="1" kern="100" dirty="0">
                <a:latin typeface="+mj-ea"/>
                <a:cs typeface="Times New Roman" panose="02020603050405020304" pitchFamily="18" charset="0"/>
              </a:rPr>
              <a:t>　</a:t>
            </a:r>
            <a:r>
              <a:rPr lang="ja-JP" altLang="ja-JP" sz="1000" b="1" kern="100" dirty="0" smtClean="0">
                <a:latin typeface="+mj-ea"/>
                <a:cs typeface="Times New Roman" panose="02020603050405020304" pitchFamily="18" charset="0"/>
              </a:rPr>
              <a:t>す</a:t>
            </a:r>
            <a:r>
              <a:rPr lang="ja-JP" altLang="ja-JP" sz="1000" b="1" kern="100" dirty="0">
                <a:latin typeface="+mj-ea"/>
                <a:cs typeface="Times New Roman" panose="02020603050405020304" pitchFamily="18" charset="0"/>
              </a:rPr>
              <a:t>のでご連絡をお願</a:t>
            </a:r>
            <a:r>
              <a:rPr lang="ja-JP" altLang="ja-JP" sz="1000" b="1" kern="100" dirty="0" smtClean="0">
                <a:latin typeface="+mj-ea"/>
                <a:cs typeface="Times New Roman" panose="02020603050405020304" pitchFamily="18" charset="0"/>
              </a:rPr>
              <a:t>い</a:t>
            </a:r>
            <a:r>
              <a:rPr lang="ja-JP" altLang="en-US" sz="1000" b="1" kern="100" dirty="0" smtClean="0">
                <a:latin typeface="+mj-ea"/>
                <a:cs typeface="Times New Roman" panose="02020603050405020304" pitchFamily="18" charset="0"/>
              </a:rPr>
              <a:t>します。</a:t>
            </a:r>
            <a:endParaRPr kumimoji="1" lang="ja-JP" altLang="en-US" sz="1000" dirty="0"/>
          </a:p>
        </p:txBody>
      </p:sp>
      <p:sp>
        <p:nvSpPr>
          <p:cNvPr id="17" name="テキスト ボックス 16"/>
          <p:cNvSpPr txBox="1"/>
          <p:nvPr/>
        </p:nvSpPr>
        <p:spPr>
          <a:xfrm>
            <a:off x="148047" y="121919"/>
            <a:ext cx="9583781" cy="4093428"/>
          </a:xfrm>
          <a:prstGeom prst="rect">
            <a:avLst/>
          </a:prstGeom>
          <a:solidFill>
            <a:schemeClr val="accent4">
              <a:lumMod val="20000"/>
              <a:lumOff val="8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endParaRPr kumimoji="1" lang="en-US" altLang="ja-JP" dirty="0" smtClean="0"/>
          </a:p>
          <a:p>
            <a:endParaRPr lang="en-US" altLang="ja-JP" sz="11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100" dirty="0" smtClean="0"/>
          </a:p>
        </p:txBody>
      </p:sp>
      <p:sp>
        <p:nvSpPr>
          <p:cNvPr id="20" name="正方形/長方形 19"/>
          <p:cNvSpPr/>
          <p:nvPr/>
        </p:nvSpPr>
        <p:spPr>
          <a:xfrm rot="21301504">
            <a:off x="141515" y="208742"/>
            <a:ext cx="2238113" cy="400110"/>
          </a:xfrm>
          <a:prstGeom prst="rect">
            <a:avLst/>
          </a:prstGeom>
          <a:noFill/>
        </p:spPr>
        <p:txBody>
          <a:bodyPr wrap="none" lIns="91440" tIns="45720" rIns="91440" bIns="45720">
            <a:spAutoFit/>
          </a:bodyPr>
          <a:lstStyle/>
          <a:p>
            <a:pPr algn="ctr"/>
            <a:r>
              <a:rPr lang="ja-JP" altLang="en-US" sz="2000" dirty="0" smtClean="0">
                <a:ln w="0"/>
                <a:solidFill>
                  <a:srgbClr val="FF0000"/>
                </a:solidFill>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rPr>
              <a:t>彦根タカラフェア❢</a:t>
            </a:r>
            <a:endParaRPr lang="ja-JP" altLang="en-US" sz="2000" b="0" cap="none" spc="0" dirty="0">
              <a:ln w="0"/>
              <a:solidFill>
                <a:srgbClr val="FF0000"/>
              </a:solidFill>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endParaRPr>
          </a:p>
        </p:txBody>
      </p:sp>
      <p:pic>
        <p:nvPicPr>
          <p:cNvPr id="40" name="図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6906" y="3108964"/>
            <a:ext cx="1309629" cy="1001481"/>
          </a:xfrm>
          <a:prstGeom prst="rect">
            <a:avLst/>
          </a:prstGeom>
        </p:spPr>
      </p:pic>
      <p:sp>
        <p:nvSpPr>
          <p:cNvPr id="41" name="テキスト ボックス 40"/>
          <p:cNvSpPr txBox="1"/>
          <p:nvPr/>
        </p:nvSpPr>
        <p:spPr>
          <a:xfrm>
            <a:off x="2211974" y="235132"/>
            <a:ext cx="6008915" cy="584775"/>
          </a:xfrm>
          <a:prstGeom prst="rect">
            <a:avLst/>
          </a:prstGeom>
          <a:noFill/>
        </p:spPr>
        <p:txBody>
          <a:bodyPr wrap="square" rtlCol="0">
            <a:spAutoFit/>
          </a:bodyPr>
          <a:lstStyle/>
          <a:p>
            <a:r>
              <a:rPr lang="ja-JP" altLang="en-US" sz="1600" b="1" dirty="0">
                <a:solidFill>
                  <a:srgbClr val="FF0000"/>
                </a:solidFill>
              </a:rPr>
              <a:t>開催日</a:t>
            </a:r>
            <a:r>
              <a:rPr lang="en-US" altLang="ja-JP" sz="1600" b="1" dirty="0">
                <a:solidFill>
                  <a:srgbClr val="FF0000"/>
                </a:solidFill>
              </a:rPr>
              <a:t>/</a:t>
            </a:r>
            <a:r>
              <a:rPr lang="ja-JP" altLang="en-US" sz="1600" b="1" dirty="0">
                <a:solidFill>
                  <a:srgbClr val="FF0000"/>
                </a:solidFill>
              </a:rPr>
              <a:t>　</a:t>
            </a:r>
            <a:r>
              <a:rPr lang="en-US" altLang="ja-JP" sz="1600" b="1" dirty="0">
                <a:solidFill>
                  <a:srgbClr val="FF0000"/>
                </a:solidFill>
              </a:rPr>
              <a:t>9</a:t>
            </a:r>
            <a:r>
              <a:rPr lang="ja-JP" altLang="en-US" sz="1600" b="1" dirty="0">
                <a:solidFill>
                  <a:srgbClr val="FF0000"/>
                </a:solidFill>
              </a:rPr>
              <a:t>月</a:t>
            </a:r>
            <a:r>
              <a:rPr lang="en-US" altLang="ja-JP" sz="1600" b="1" dirty="0">
                <a:solidFill>
                  <a:srgbClr val="FF0000"/>
                </a:solidFill>
              </a:rPr>
              <a:t>22</a:t>
            </a:r>
            <a:r>
              <a:rPr lang="ja-JP" altLang="en-US" sz="1600" b="1" dirty="0">
                <a:solidFill>
                  <a:srgbClr val="FF0000"/>
                </a:solidFill>
              </a:rPr>
              <a:t>（金）・</a:t>
            </a:r>
            <a:r>
              <a:rPr lang="en-US" altLang="ja-JP" sz="1600" b="1" dirty="0">
                <a:solidFill>
                  <a:srgbClr val="FF0000"/>
                </a:solidFill>
              </a:rPr>
              <a:t>9</a:t>
            </a:r>
            <a:r>
              <a:rPr lang="ja-JP" altLang="en-US" sz="1600" b="1" dirty="0">
                <a:solidFill>
                  <a:srgbClr val="FF0000"/>
                </a:solidFill>
              </a:rPr>
              <a:t>月</a:t>
            </a:r>
            <a:r>
              <a:rPr lang="en-US" altLang="ja-JP" sz="1600" b="1" dirty="0">
                <a:solidFill>
                  <a:srgbClr val="FF0000"/>
                </a:solidFill>
              </a:rPr>
              <a:t>23</a:t>
            </a:r>
            <a:r>
              <a:rPr lang="ja-JP" altLang="en-US" sz="1600" b="1" dirty="0">
                <a:solidFill>
                  <a:srgbClr val="FF0000"/>
                </a:solidFill>
              </a:rPr>
              <a:t>日（土・祝）　　</a:t>
            </a:r>
            <a:endParaRPr lang="en-US" altLang="ja-JP" sz="1600" b="1" dirty="0" smtClean="0">
              <a:solidFill>
                <a:srgbClr val="FF0000"/>
              </a:solidFill>
            </a:endParaRPr>
          </a:p>
          <a:p>
            <a:r>
              <a:rPr lang="ja-JP" altLang="en-US" sz="1600" b="1" dirty="0" smtClean="0">
                <a:solidFill>
                  <a:srgbClr val="FF0000"/>
                </a:solidFill>
              </a:rPr>
              <a:t>　　　　　　　　　　　　　　　　時</a:t>
            </a:r>
            <a:r>
              <a:rPr lang="ja-JP" altLang="en-US" sz="1600" b="1" dirty="0">
                <a:solidFill>
                  <a:srgbClr val="FF0000"/>
                </a:solidFill>
              </a:rPr>
              <a:t>間</a:t>
            </a:r>
            <a:r>
              <a:rPr lang="en-US" altLang="ja-JP" sz="1600" b="1" dirty="0">
                <a:solidFill>
                  <a:srgbClr val="FF0000"/>
                </a:solidFill>
              </a:rPr>
              <a:t>/10</a:t>
            </a:r>
            <a:r>
              <a:rPr lang="ja-JP" altLang="en-US" sz="1600" b="1" dirty="0">
                <a:solidFill>
                  <a:srgbClr val="FF0000"/>
                </a:solidFill>
              </a:rPr>
              <a:t>：</a:t>
            </a:r>
            <a:r>
              <a:rPr lang="en-US" altLang="ja-JP" sz="1600" b="1" dirty="0">
                <a:solidFill>
                  <a:srgbClr val="FF0000"/>
                </a:solidFill>
              </a:rPr>
              <a:t>00</a:t>
            </a:r>
            <a:r>
              <a:rPr lang="ja-JP" altLang="en-US" sz="1600" b="1" dirty="0">
                <a:solidFill>
                  <a:srgbClr val="FF0000"/>
                </a:solidFill>
              </a:rPr>
              <a:t>～</a:t>
            </a:r>
            <a:r>
              <a:rPr lang="en-US" altLang="ja-JP" sz="1600" b="1" dirty="0">
                <a:solidFill>
                  <a:srgbClr val="FF0000"/>
                </a:solidFill>
              </a:rPr>
              <a:t>17</a:t>
            </a:r>
            <a:r>
              <a:rPr lang="ja-JP" altLang="en-US" sz="1600" b="1" dirty="0">
                <a:solidFill>
                  <a:srgbClr val="FF0000"/>
                </a:solidFill>
              </a:rPr>
              <a:t>：</a:t>
            </a:r>
            <a:r>
              <a:rPr lang="en-US" altLang="ja-JP" sz="1600" b="1" dirty="0">
                <a:solidFill>
                  <a:srgbClr val="FF0000"/>
                </a:solidFill>
              </a:rPr>
              <a:t>00</a:t>
            </a:r>
          </a:p>
        </p:txBody>
      </p:sp>
      <p:sp>
        <p:nvSpPr>
          <p:cNvPr id="61" name="テキスト ボックス 60"/>
          <p:cNvSpPr txBox="1"/>
          <p:nvPr/>
        </p:nvSpPr>
        <p:spPr>
          <a:xfrm>
            <a:off x="940528" y="801188"/>
            <a:ext cx="5007427" cy="297517"/>
          </a:xfrm>
          <a:prstGeom prst="rect">
            <a:avLst/>
          </a:prstGeom>
          <a:noFill/>
        </p:spPr>
        <p:txBody>
          <a:bodyPr wrap="square" rtlCol="0">
            <a:spAutoFit/>
          </a:bodyPr>
          <a:lstStyle/>
          <a:p>
            <a:pPr>
              <a:lnSpc>
                <a:spcPts val="1600"/>
              </a:lnSpc>
            </a:pPr>
            <a:r>
              <a:rPr lang="ja-JP" altLang="en-US" sz="1100" dirty="0" smtClean="0"/>
              <a:t>　タ</a:t>
            </a:r>
            <a:r>
              <a:rPr lang="ja-JP" altLang="en-US" sz="1100" dirty="0"/>
              <a:t>カラの新製品の発表展示会が彦根市高宮町のショウルームで</a:t>
            </a:r>
            <a:r>
              <a:rPr lang="ja-JP" altLang="en-US" sz="1100" dirty="0" smtClean="0"/>
              <a:t>開催</a:t>
            </a:r>
            <a:r>
              <a:rPr lang="ja-JP" altLang="en-US" sz="1100" dirty="0"/>
              <a:t>され</a:t>
            </a:r>
            <a:r>
              <a:rPr lang="ja-JP" altLang="en-US" sz="1100" dirty="0" smtClean="0"/>
              <a:t>ます</a:t>
            </a:r>
            <a:r>
              <a:rPr lang="ja-JP" altLang="en-US" sz="1100" dirty="0"/>
              <a:t>。</a:t>
            </a:r>
            <a:endParaRPr lang="en-US" altLang="ja-JP" sz="1100" dirty="0"/>
          </a:p>
        </p:txBody>
      </p:sp>
      <p:pic>
        <p:nvPicPr>
          <p:cNvPr id="64" name="図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43554" y="4586696"/>
            <a:ext cx="699407" cy="699407"/>
          </a:xfrm>
          <a:prstGeom prst="rect">
            <a:avLst/>
          </a:prstGeom>
        </p:spPr>
      </p:pic>
      <p:sp>
        <p:nvSpPr>
          <p:cNvPr id="66" name="テキスト ボックス 65"/>
          <p:cNvSpPr txBox="1"/>
          <p:nvPr/>
        </p:nvSpPr>
        <p:spPr>
          <a:xfrm>
            <a:off x="6261463" y="3892732"/>
            <a:ext cx="2565126" cy="307777"/>
          </a:xfrm>
          <a:prstGeom prst="rect">
            <a:avLst/>
          </a:prstGeom>
          <a:noFill/>
        </p:spPr>
        <p:txBody>
          <a:bodyPr wrap="none" rtlCol="0">
            <a:spAutoFit/>
          </a:bodyPr>
          <a:lstStyle/>
          <a:p>
            <a:r>
              <a:rPr kumimoji="1" lang="ja-JP" altLang="en-US" sz="1400" dirty="0" smtClean="0"/>
              <a:t>同封のチラシをご持参ください。</a:t>
            </a:r>
            <a:endParaRPr kumimoji="1" lang="ja-JP" altLang="en-US" sz="1400" dirty="0"/>
          </a:p>
        </p:txBody>
      </p:sp>
      <p:pic>
        <p:nvPicPr>
          <p:cNvPr id="68" name="図 6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39201" y="3143793"/>
            <a:ext cx="757646" cy="1002425"/>
          </a:xfrm>
          <a:prstGeom prst="rect">
            <a:avLst/>
          </a:prstGeom>
        </p:spPr>
      </p:pic>
      <p:pic>
        <p:nvPicPr>
          <p:cNvPr id="70" name="図 6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58983" y="3554322"/>
            <a:ext cx="402433" cy="269112"/>
          </a:xfrm>
          <a:prstGeom prst="rect">
            <a:avLst/>
          </a:prstGeom>
        </p:spPr>
      </p:pic>
      <p:sp>
        <p:nvSpPr>
          <p:cNvPr id="74" name="テキスト ボックス 73"/>
          <p:cNvSpPr txBox="1"/>
          <p:nvPr/>
        </p:nvSpPr>
        <p:spPr>
          <a:xfrm>
            <a:off x="226425" y="1097276"/>
            <a:ext cx="1114697" cy="303353"/>
          </a:xfrm>
          <a:prstGeom prst="rect">
            <a:avLst/>
          </a:prstGeom>
          <a:noFill/>
          <a:ln>
            <a:solidFill>
              <a:schemeClr val="accent4">
                <a:lumMod val="20000"/>
                <a:lumOff val="80000"/>
              </a:schemeClr>
            </a:solidFill>
          </a:ln>
        </p:spPr>
        <p:txBody>
          <a:bodyPr wrap="square" rtlCol="0">
            <a:spAutoFit/>
          </a:bodyPr>
          <a:lstStyle/>
          <a:p>
            <a:pPr>
              <a:lnSpc>
                <a:spcPts val="1600"/>
              </a:lnSpc>
            </a:pPr>
            <a:r>
              <a:rPr lang="en-US" altLang="ja-JP" sz="1400" dirty="0" smtClean="0">
                <a:solidFill>
                  <a:srgbClr val="FF33CC"/>
                </a:solidFill>
                <a:latin typeface="AR P悠々ゴシック体E" panose="020B0600010101010101" pitchFamily="50" charset="-128"/>
                <a:ea typeface="AR P悠々ゴシック体E" panose="020B0600010101010101" pitchFamily="50" charset="-128"/>
              </a:rPr>
              <a:t>9/23</a:t>
            </a:r>
            <a:r>
              <a:rPr lang="ja-JP" altLang="en-US" sz="1400" dirty="0" smtClean="0">
                <a:solidFill>
                  <a:srgbClr val="FF33CC"/>
                </a:solidFill>
                <a:latin typeface="AR P悠々ゴシック体E" panose="020B0600010101010101" pitchFamily="50" charset="-128"/>
                <a:ea typeface="AR P悠々ゴシック体E" panose="020B0600010101010101" pitchFamily="50" charset="-128"/>
              </a:rPr>
              <a:t>（土</a:t>
            </a:r>
            <a:r>
              <a:rPr lang="ja-JP" altLang="en-US" dirty="0" smtClean="0">
                <a:solidFill>
                  <a:srgbClr val="FF33CC"/>
                </a:solidFill>
                <a:latin typeface="AR P悠々ゴシック体E" panose="020B0600010101010101" pitchFamily="50" charset="-128"/>
                <a:ea typeface="AR P悠々ゴシック体E" panose="020B0600010101010101" pitchFamily="50" charset="-128"/>
              </a:rPr>
              <a:t>）</a:t>
            </a:r>
            <a:endParaRPr lang="en-US" altLang="ja-JP" dirty="0" smtClean="0">
              <a:solidFill>
                <a:srgbClr val="FF33CC"/>
              </a:solidFill>
              <a:latin typeface="AR P悠々ゴシック体E" panose="020B0600010101010101" pitchFamily="50" charset="-128"/>
              <a:ea typeface="AR P悠々ゴシック体E" panose="020B0600010101010101" pitchFamily="50" charset="-128"/>
            </a:endParaRPr>
          </a:p>
        </p:txBody>
      </p:sp>
      <p:sp>
        <p:nvSpPr>
          <p:cNvPr id="75" name="角丸四角形吹き出し 74"/>
          <p:cNvSpPr/>
          <p:nvPr/>
        </p:nvSpPr>
        <p:spPr>
          <a:xfrm>
            <a:off x="6583680" y="2342606"/>
            <a:ext cx="2960913" cy="569104"/>
          </a:xfrm>
          <a:prstGeom prst="wedgeRoundRectCallout">
            <a:avLst>
              <a:gd name="adj1" fmla="val 31646"/>
              <a:gd name="adj2" fmla="val 7145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rgbClr val="FF0000"/>
                </a:solidFill>
                <a:latin typeface="AR P悠々ゴシック体E" panose="020B0600010101010101" pitchFamily="50" charset="-128"/>
                <a:ea typeface="AR P悠々ゴシック体E" panose="020B0600010101010101" pitchFamily="50" charset="-128"/>
              </a:rPr>
              <a:t>島﨑工務も協賛していますのでぶどうだけでも、もらいに行ってください。</a:t>
            </a:r>
            <a:endParaRPr lang="ja-JP" altLang="en-US" sz="1400" dirty="0">
              <a:solidFill>
                <a:srgbClr val="FF0000"/>
              </a:solidFill>
              <a:latin typeface="AR P悠々ゴシック体E" panose="020B0600010101010101" pitchFamily="50" charset="-128"/>
              <a:ea typeface="AR P悠々ゴシック体E" panose="020B0600010101010101" pitchFamily="50" charset="-128"/>
            </a:endParaRPr>
          </a:p>
        </p:txBody>
      </p:sp>
      <p:sp>
        <p:nvSpPr>
          <p:cNvPr id="79" name="正方形/長方形 78"/>
          <p:cNvSpPr/>
          <p:nvPr/>
        </p:nvSpPr>
        <p:spPr>
          <a:xfrm>
            <a:off x="1272659" y="1094992"/>
            <a:ext cx="3699935" cy="307777"/>
          </a:xfrm>
          <a:prstGeom prst="rect">
            <a:avLst/>
          </a:prstGeom>
          <a:noFill/>
        </p:spPr>
        <p:txBody>
          <a:bodyPr wrap="square" lIns="91440" tIns="45720" rIns="91440" bIns="45720">
            <a:spAutoFit/>
          </a:bodyPr>
          <a:lstStyle/>
          <a:p>
            <a:pPr algn="ctr"/>
            <a:r>
              <a:rPr lang="ja-JP" altLang="en-US" sz="1400" b="1" dirty="0" smtClean="0">
                <a:ln/>
                <a:solidFill>
                  <a:srgbClr val="FF33CC"/>
                </a:solidFill>
                <a:effectLst>
                  <a:outerShdw blurRad="38100" dist="19050" dir="2700000" algn="tl" rotWithShape="0">
                    <a:schemeClr val="dk1">
                      <a:lumMod val="50000"/>
                      <a:alpha val="40000"/>
                    </a:schemeClr>
                  </a:outerShdw>
                </a:effectLst>
              </a:rPr>
              <a:t>お子様も楽しめるイベントコーナーもあります！</a:t>
            </a:r>
            <a:endParaRPr lang="ja-JP" altLang="en-US" sz="1400" b="1" dirty="0">
              <a:ln/>
              <a:solidFill>
                <a:srgbClr val="FF33CC"/>
              </a:solidFill>
              <a:effectLst>
                <a:outerShdw blurRad="38100" dist="19050" dir="2700000" algn="tl" rotWithShape="0">
                  <a:schemeClr val="dk1">
                    <a:lumMod val="50000"/>
                    <a:alpha val="40000"/>
                  </a:schemeClr>
                </a:outerShdw>
              </a:effectLst>
            </a:endParaRPr>
          </a:p>
        </p:txBody>
      </p:sp>
      <p:sp>
        <p:nvSpPr>
          <p:cNvPr id="80" name="雲 79"/>
          <p:cNvSpPr/>
          <p:nvPr/>
        </p:nvSpPr>
        <p:spPr>
          <a:xfrm>
            <a:off x="400596" y="1541415"/>
            <a:ext cx="1541416" cy="1010196"/>
          </a:xfrm>
          <a:prstGeom prst="cloud">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1" name="図 8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9310" y="1763144"/>
            <a:ext cx="665022" cy="611025"/>
          </a:xfrm>
          <a:prstGeom prst="rect">
            <a:avLst/>
          </a:prstGeom>
        </p:spPr>
      </p:pic>
      <p:sp>
        <p:nvSpPr>
          <p:cNvPr id="82" name="雲 81"/>
          <p:cNvSpPr/>
          <p:nvPr/>
        </p:nvSpPr>
        <p:spPr>
          <a:xfrm>
            <a:off x="2220683" y="1506585"/>
            <a:ext cx="1341119" cy="1071153"/>
          </a:xfrm>
          <a:prstGeom prst="cloud">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3" name="図 8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93995" y="1685319"/>
            <a:ext cx="889137" cy="665995"/>
          </a:xfrm>
          <a:prstGeom prst="rect">
            <a:avLst/>
          </a:prstGeom>
        </p:spPr>
      </p:pic>
      <p:sp>
        <p:nvSpPr>
          <p:cNvPr id="84" name="正方形/長方形 83"/>
          <p:cNvSpPr/>
          <p:nvPr/>
        </p:nvSpPr>
        <p:spPr>
          <a:xfrm>
            <a:off x="137260" y="1513001"/>
            <a:ext cx="992580" cy="307777"/>
          </a:xfrm>
          <a:prstGeom prst="rect">
            <a:avLst/>
          </a:prstGeom>
          <a:noFill/>
        </p:spPr>
        <p:txBody>
          <a:bodyPr wrap="none" lIns="91440" tIns="45720" rIns="91440" bIns="45720">
            <a:spAutoFit/>
          </a:bodyPr>
          <a:lstStyle/>
          <a:p>
            <a:pPr algn="ctr"/>
            <a:r>
              <a:rPr lang="ja-JP" altLang="en-US" sz="1400" dirty="0" smtClean="0">
                <a:ln w="0"/>
                <a:solidFill>
                  <a:srgbClr val="FF33CC"/>
                </a:solidFill>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rPr>
              <a:t>金魚すくい</a:t>
            </a:r>
            <a:endParaRPr lang="ja-JP" altLang="en-US" sz="1400" dirty="0">
              <a:ln w="0"/>
              <a:solidFill>
                <a:srgbClr val="FF33CC"/>
              </a:solidFill>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endParaRPr>
          </a:p>
        </p:txBody>
      </p:sp>
      <p:sp>
        <p:nvSpPr>
          <p:cNvPr id="85" name="正方形/長方形 84"/>
          <p:cNvSpPr/>
          <p:nvPr/>
        </p:nvSpPr>
        <p:spPr>
          <a:xfrm>
            <a:off x="1910435" y="1452045"/>
            <a:ext cx="1156087" cy="307777"/>
          </a:xfrm>
          <a:prstGeom prst="rect">
            <a:avLst/>
          </a:prstGeom>
          <a:noFill/>
        </p:spPr>
        <p:txBody>
          <a:bodyPr wrap="none" lIns="91440" tIns="45720" rIns="91440" bIns="45720">
            <a:spAutoFit/>
          </a:bodyPr>
          <a:lstStyle/>
          <a:p>
            <a:pPr algn="ctr"/>
            <a:r>
              <a:rPr lang="ja-JP" altLang="en-US" sz="1400" b="0" cap="none" spc="0" dirty="0" smtClean="0">
                <a:ln w="0"/>
                <a:solidFill>
                  <a:srgbClr val="FF33CC"/>
                </a:solidFill>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rPr>
              <a:t>ポップコーン</a:t>
            </a:r>
            <a:endParaRPr lang="ja-JP" altLang="en-US" sz="1400" b="0" cap="none" spc="0" dirty="0">
              <a:ln w="0"/>
              <a:solidFill>
                <a:srgbClr val="FF33CC"/>
              </a:solidFill>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endParaRPr>
          </a:p>
        </p:txBody>
      </p:sp>
      <p:sp>
        <p:nvSpPr>
          <p:cNvPr id="86" name="角丸四角形 85"/>
          <p:cNvSpPr/>
          <p:nvPr/>
        </p:nvSpPr>
        <p:spPr>
          <a:xfrm>
            <a:off x="6923314" y="1576249"/>
            <a:ext cx="2595152" cy="62701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200" b="1" dirty="0" smtClean="0">
                <a:solidFill>
                  <a:schemeClr val="tx1"/>
                </a:solidFill>
                <a:latin typeface="AR P悠々ゴシック体E" panose="020B0600010101010101" pitchFamily="50" charset="-128"/>
                <a:ea typeface="AR P悠々ゴシック体E" panose="020B0600010101010101" pitchFamily="50" charset="-128"/>
              </a:rPr>
              <a:t>ご来場いただいた方にはお客様</a:t>
            </a:r>
            <a:r>
              <a:rPr lang="en-US" altLang="ja-JP" sz="1200" b="1" dirty="0" smtClean="0">
                <a:solidFill>
                  <a:schemeClr val="tx1"/>
                </a:solidFill>
                <a:latin typeface="AR P悠々ゴシック体E" panose="020B0600010101010101" pitchFamily="50" charset="-128"/>
                <a:ea typeface="AR P悠々ゴシック体E" panose="020B0600010101010101" pitchFamily="50" charset="-128"/>
              </a:rPr>
              <a:t>1</a:t>
            </a:r>
            <a:r>
              <a:rPr lang="ja-JP" altLang="en-US" sz="1200" b="1" dirty="0" smtClean="0">
                <a:solidFill>
                  <a:schemeClr val="tx1"/>
                </a:solidFill>
                <a:latin typeface="AR P悠々ゴシック体E" panose="020B0600010101010101" pitchFamily="50" charset="-128"/>
                <a:ea typeface="AR P悠々ゴシック体E" panose="020B0600010101010101" pitchFamily="50" charset="-128"/>
              </a:rPr>
              <a:t>組に</a:t>
            </a:r>
            <a:r>
              <a:rPr lang="en-US" altLang="ja-JP" sz="1200" b="1" dirty="0" smtClean="0">
                <a:solidFill>
                  <a:schemeClr val="tx1"/>
                </a:solidFill>
                <a:latin typeface="AR P悠々ゴシック体E" panose="020B0600010101010101" pitchFamily="50" charset="-128"/>
                <a:ea typeface="AR P悠々ゴシック体E" panose="020B0600010101010101" pitchFamily="50" charset="-128"/>
              </a:rPr>
              <a:t>1</a:t>
            </a:r>
            <a:r>
              <a:rPr lang="ja-JP" altLang="en-US" sz="1200" b="1" dirty="0" smtClean="0">
                <a:solidFill>
                  <a:schemeClr val="tx1"/>
                </a:solidFill>
                <a:latin typeface="AR P悠々ゴシック体E" panose="020B0600010101010101" pitchFamily="50" charset="-128"/>
                <a:ea typeface="AR P悠々ゴシック体E" panose="020B0600010101010101" pitchFamily="50" charset="-128"/>
              </a:rPr>
              <a:t>房、</a:t>
            </a:r>
            <a:r>
              <a:rPr lang="ja-JP" altLang="en-US" sz="1200" b="1" dirty="0" smtClean="0">
                <a:solidFill>
                  <a:srgbClr val="FF0000"/>
                </a:solidFill>
                <a:latin typeface="AR P悠々ゴシック体E" panose="020B0600010101010101" pitchFamily="50" charset="-128"/>
                <a:ea typeface="AR P悠々ゴシック体E" panose="020B0600010101010101" pitchFamily="50" charset="-128"/>
              </a:rPr>
              <a:t>南浜のぶどう</a:t>
            </a:r>
            <a:r>
              <a:rPr lang="ja-JP" altLang="en-US" sz="1200" b="1" dirty="0" smtClean="0">
                <a:solidFill>
                  <a:schemeClr val="tx1"/>
                </a:solidFill>
                <a:latin typeface="AR P悠々ゴシック体E" panose="020B0600010101010101" pitchFamily="50" charset="-128"/>
                <a:ea typeface="AR P悠々ゴシック体E" panose="020B0600010101010101" pitchFamily="50" charset="-128"/>
              </a:rPr>
              <a:t>のプレゼントがあります。（</a:t>
            </a:r>
            <a:r>
              <a:rPr lang="en-US" altLang="ja-JP" sz="1200" b="1" dirty="0" smtClean="0">
                <a:solidFill>
                  <a:schemeClr val="tx1"/>
                </a:solidFill>
                <a:latin typeface="AR P悠々ゴシック体E" panose="020B0600010101010101" pitchFamily="50" charset="-128"/>
                <a:ea typeface="AR P悠々ゴシック体E" panose="020B0600010101010101" pitchFamily="50" charset="-128"/>
              </a:rPr>
              <a:t>800</a:t>
            </a:r>
            <a:r>
              <a:rPr lang="ja-JP" altLang="en-US" sz="1200" b="1" dirty="0" smtClean="0">
                <a:solidFill>
                  <a:schemeClr val="tx1"/>
                </a:solidFill>
                <a:latin typeface="AR P悠々ゴシック体E" panose="020B0600010101010101" pitchFamily="50" charset="-128"/>
                <a:ea typeface="AR P悠々ゴシック体E" panose="020B0600010101010101" pitchFamily="50" charset="-128"/>
              </a:rPr>
              <a:t>円相当）</a:t>
            </a:r>
            <a:endParaRPr lang="en-US" altLang="ja-JP" sz="1200" b="1" dirty="0" smtClean="0">
              <a:solidFill>
                <a:schemeClr val="tx1"/>
              </a:solidFill>
              <a:latin typeface="AR P悠々ゴシック体E" panose="020B0600010101010101" pitchFamily="50" charset="-128"/>
              <a:ea typeface="AR P悠々ゴシック体E" panose="020B0600010101010101" pitchFamily="50" charset="-128"/>
            </a:endParaRPr>
          </a:p>
        </p:txBody>
      </p:sp>
      <p:sp>
        <p:nvSpPr>
          <p:cNvPr id="87" name="テキスト ボックス 86"/>
          <p:cNvSpPr txBox="1"/>
          <p:nvPr/>
        </p:nvSpPr>
        <p:spPr>
          <a:xfrm>
            <a:off x="679269" y="2551613"/>
            <a:ext cx="848309" cy="261610"/>
          </a:xfrm>
          <a:prstGeom prst="rect">
            <a:avLst/>
          </a:prstGeom>
          <a:noFill/>
        </p:spPr>
        <p:txBody>
          <a:bodyPr wrap="none" rtlCol="0">
            <a:spAutoFit/>
          </a:bodyPr>
          <a:lstStyle/>
          <a:p>
            <a:r>
              <a:rPr kumimoji="1" lang="en-US" altLang="ja-JP" sz="1100" dirty="0" smtClean="0"/>
              <a:t>1</a:t>
            </a:r>
            <a:r>
              <a:rPr kumimoji="1" lang="ja-JP" altLang="en-US" sz="1100" dirty="0" smtClean="0"/>
              <a:t>回　</a:t>
            </a:r>
            <a:r>
              <a:rPr kumimoji="1" lang="en-US" altLang="ja-JP" sz="1100" dirty="0" smtClean="0"/>
              <a:t>100</a:t>
            </a:r>
            <a:r>
              <a:rPr kumimoji="1" lang="ja-JP" altLang="en-US" sz="1100" dirty="0" smtClean="0"/>
              <a:t>円</a:t>
            </a:r>
            <a:endParaRPr kumimoji="1" lang="ja-JP" altLang="en-US" sz="1100" dirty="0"/>
          </a:p>
        </p:txBody>
      </p:sp>
      <p:sp>
        <p:nvSpPr>
          <p:cNvPr id="88" name="テキスト ボックス 87"/>
          <p:cNvSpPr txBox="1"/>
          <p:nvPr/>
        </p:nvSpPr>
        <p:spPr>
          <a:xfrm>
            <a:off x="2612570" y="2508068"/>
            <a:ext cx="848309" cy="261610"/>
          </a:xfrm>
          <a:prstGeom prst="rect">
            <a:avLst/>
          </a:prstGeom>
          <a:noFill/>
        </p:spPr>
        <p:txBody>
          <a:bodyPr wrap="none" rtlCol="0">
            <a:spAutoFit/>
          </a:bodyPr>
          <a:lstStyle/>
          <a:p>
            <a:r>
              <a:rPr kumimoji="1" lang="en-US" altLang="ja-JP" sz="1100" dirty="0" smtClean="0"/>
              <a:t>1</a:t>
            </a:r>
            <a:r>
              <a:rPr kumimoji="1" lang="ja-JP" altLang="en-US" sz="1100" dirty="0" smtClean="0"/>
              <a:t>個　</a:t>
            </a:r>
            <a:r>
              <a:rPr kumimoji="1" lang="en-US" altLang="ja-JP" sz="1100" dirty="0" smtClean="0"/>
              <a:t>100</a:t>
            </a:r>
            <a:r>
              <a:rPr kumimoji="1" lang="ja-JP" altLang="en-US" sz="1100" dirty="0" smtClean="0"/>
              <a:t>円</a:t>
            </a:r>
            <a:endParaRPr kumimoji="1" lang="ja-JP" altLang="en-US" sz="1100" dirty="0"/>
          </a:p>
        </p:txBody>
      </p:sp>
      <p:sp>
        <p:nvSpPr>
          <p:cNvPr id="89" name="雲 88"/>
          <p:cNvSpPr/>
          <p:nvPr/>
        </p:nvSpPr>
        <p:spPr>
          <a:xfrm>
            <a:off x="3857897" y="1471748"/>
            <a:ext cx="1402081" cy="1123407"/>
          </a:xfrm>
          <a:prstGeom prst="cloud">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3741515" y="1469462"/>
            <a:ext cx="524504" cy="307777"/>
          </a:xfrm>
          <a:prstGeom prst="rect">
            <a:avLst/>
          </a:prstGeom>
          <a:noFill/>
        </p:spPr>
        <p:txBody>
          <a:bodyPr wrap="none" lIns="91440" tIns="45720" rIns="91440" bIns="45720">
            <a:spAutoFit/>
          </a:bodyPr>
          <a:lstStyle/>
          <a:p>
            <a:pPr algn="ctr"/>
            <a:r>
              <a:rPr lang="ja-JP" altLang="en-US" sz="1400" b="0" cap="none" spc="0" dirty="0" smtClean="0">
                <a:ln w="0"/>
                <a:solidFill>
                  <a:srgbClr val="FF33CC"/>
                </a:solidFill>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rPr>
              <a:t>占い</a:t>
            </a:r>
            <a:endParaRPr lang="ja-JP" altLang="en-US" sz="1400" b="0" cap="none" spc="0" dirty="0">
              <a:ln w="0"/>
              <a:solidFill>
                <a:srgbClr val="FF33CC"/>
              </a:solidFill>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endParaRPr>
          </a:p>
        </p:txBody>
      </p:sp>
      <p:pic>
        <p:nvPicPr>
          <p:cNvPr id="91" name="図 9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41073" y="1670775"/>
            <a:ext cx="661851" cy="713941"/>
          </a:xfrm>
          <a:prstGeom prst="rect">
            <a:avLst/>
          </a:prstGeom>
        </p:spPr>
      </p:pic>
      <p:sp>
        <p:nvSpPr>
          <p:cNvPr id="92" name="テキスト ボックス 91"/>
          <p:cNvSpPr txBox="1"/>
          <p:nvPr/>
        </p:nvSpPr>
        <p:spPr>
          <a:xfrm>
            <a:off x="4328158" y="2525486"/>
            <a:ext cx="466794" cy="261610"/>
          </a:xfrm>
          <a:prstGeom prst="rect">
            <a:avLst/>
          </a:prstGeom>
          <a:noFill/>
        </p:spPr>
        <p:txBody>
          <a:bodyPr wrap="none" rtlCol="0">
            <a:spAutoFit/>
          </a:bodyPr>
          <a:lstStyle/>
          <a:p>
            <a:r>
              <a:rPr kumimoji="1" lang="ja-JP" altLang="en-US" sz="1100" dirty="0" smtClean="0"/>
              <a:t>無料</a:t>
            </a:r>
            <a:endParaRPr kumimoji="1" lang="ja-JP" altLang="en-US" sz="1100" dirty="0"/>
          </a:p>
        </p:txBody>
      </p:sp>
      <p:sp>
        <p:nvSpPr>
          <p:cNvPr id="93" name="テキスト ボックス 92"/>
          <p:cNvSpPr txBox="1"/>
          <p:nvPr/>
        </p:nvSpPr>
        <p:spPr>
          <a:xfrm>
            <a:off x="6026331" y="3082834"/>
            <a:ext cx="2804160" cy="707886"/>
          </a:xfrm>
          <a:prstGeom prst="rect">
            <a:avLst/>
          </a:prstGeom>
          <a:noFill/>
        </p:spPr>
        <p:txBody>
          <a:bodyPr wrap="square" rtlCol="0">
            <a:spAutoFit/>
          </a:bodyPr>
          <a:lstStyle/>
          <a:p>
            <a:pPr>
              <a:lnSpc>
                <a:spcPts val="1600"/>
              </a:lnSpc>
            </a:pPr>
            <a:r>
              <a:rPr kumimoji="1" lang="ja-JP" altLang="en-US" sz="1100" dirty="0" smtClean="0"/>
              <a:t>お子様にも楽しんでいただだけるコーナーもありますのでお休みの日に少し立ち寄っていただいてブドウをもらって帰ってください。</a:t>
            </a:r>
            <a:endParaRPr kumimoji="1" lang="ja-JP" altLang="en-US" sz="1100" dirty="0"/>
          </a:p>
        </p:txBody>
      </p:sp>
      <p:sp>
        <p:nvSpPr>
          <p:cNvPr id="97" name="横巻き 96"/>
          <p:cNvSpPr/>
          <p:nvPr/>
        </p:nvSpPr>
        <p:spPr>
          <a:xfrm rot="21287692">
            <a:off x="6923345" y="282184"/>
            <a:ext cx="2428187" cy="1033272"/>
          </a:xfrm>
          <a:prstGeom prst="horizontalScroll">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cap="none" spc="0" dirty="0" smtClean="0">
                <a:ln w="0"/>
                <a:solidFill>
                  <a:srgbClr val="FF0000"/>
                </a:solidFill>
                <a:effectLst>
                  <a:outerShdw blurRad="38100" dist="19050" dir="2700000" algn="tl" rotWithShape="0">
                    <a:schemeClr val="dk1">
                      <a:alpha val="40000"/>
                    </a:schemeClr>
                  </a:outerShdw>
                </a:effectLst>
                <a:latin typeface="07鉄瓶ゴシック" panose="02000900000000000000" pitchFamily="50" charset="-128"/>
                <a:ea typeface="07鉄瓶ゴシック" panose="02000900000000000000" pitchFamily="50" charset="-128"/>
              </a:rPr>
              <a:t>行く</a:t>
            </a:r>
            <a:r>
              <a:rPr lang="ja-JP" altLang="en-US" sz="1600" b="1" i="1" cap="none" spc="0" dirty="0" smtClean="0">
                <a:ln w="0"/>
                <a:solidFill>
                  <a:srgbClr val="FF0000"/>
                </a:solidFill>
                <a:effectLst>
                  <a:outerShdw blurRad="38100" dist="19050" dir="2700000" algn="tl" rotWithShape="0">
                    <a:schemeClr val="dk1">
                      <a:alpha val="40000"/>
                    </a:schemeClr>
                  </a:outerShdw>
                </a:effectLst>
                <a:latin typeface="07鉄瓶ゴシック" panose="02000900000000000000" pitchFamily="50" charset="-128"/>
                <a:ea typeface="07鉄瓶ゴシック" panose="02000900000000000000" pitchFamily="50" charset="-128"/>
              </a:rPr>
              <a:t>だけで</a:t>
            </a:r>
            <a:endParaRPr lang="en-US" altLang="ja-JP" sz="1600" b="1" i="1" cap="none" spc="0" dirty="0" smtClean="0">
              <a:ln w="0"/>
              <a:solidFill>
                <a:srgbClr val="FF0000"/>
              </a:solidFill>
              <a:effectLst>
                <a:outerShdw blurRad="38100" dist="19050" dir="2700000" algn="tl" rotWithShape="0">
                  <a:schemeClr val="dk1">
                    <a:alpha val="40000"/>
                  </a:schemeClr>
                </a:outerShdw>
              </a:effectLst>
              <a:latin typeface="07鉄瓶ゴシック" panose="02000900000000000000" pitchFamily="50" charset="-128"/>
              <a:ea typeface="07鉄瓶ゴシック" panose="02000900000000000000" pitchFamily="50" charset="-128"/>
            </a:endParaRPr>
          </a:p>
          <a:p>
            <a:pPr algn="ctr"/>
            <a:r>
              <a:rPr lang="ja-JP" altLang="en-US" sz="1600" b="1" i="1" cap="none" spc="0" dirty="0" smtClean="0">
                <a:ln w="0"/>
                <a:solidFill>
                  <a:srgbClr val="FF0000"/>
                </a:solidFill>
                <a:effectLst>
                  <a:outerShdw blurRad="38100" dist="19050" dir="2700000" algn="tl" rotWithShape="0">
                    <a:schemeClr val="dk1">
                      <a:alpha val="40000"/>
                    </a:schemeClr>
                  </a:outerShdw>
                </a:effectLst>
                <a:latin typeface="07鉄瓶ゴシック" panose="02000900000000000000" pitchFamily="50" charset="-128"/>
                <a:ea typeface="07鉄瓶ゴシック" panose="02000900000000000000" pitchFamily="50" charset="-128"/>
              </a:rPr>
              <a:t>ブドウがも</a:t>
            </a:r>
            <a:r>
              <a:rPr lang="ja-JP" altLang="en-US" sz="1600" b="1" cap="none" spc="0" dirty="0" smtClean="0">
                <a:ln w="0"/>
                <a:solidFill>
                  <a:srgbClr val="FF0000"/>
                </a:solidFill>
                <a:effectLst>
                  <a:outerShdw blurRad="38100" dist="19050" dir="2700000" algn="tl" rotWithShape="0">
                    <a:schemeClr val="dk1">
                      <a:alpha val="40000"/>
                    </a:schemeClr>
                  </a:outerShdw>
                </a:effectLst>
                <a:latin typeface="07鉄瓶ゴシック" panose="02000900000000000000" pitchFamily="50" charset="-128"/>
                <a:ea typeface="07鉄瓶ゴシック" panose="02000900000000000000" pitchFamily="50" charset="-128"/>
              </a:rPr>
              <a:t>らえる！！</a:t>
            </a:r>
            <a:endParaRPr lang="ja-JP" altLang="en-US" sz="1600" b="1" cap="none" spc="0" dirty="0">
              <a:ln w="0"/>
              <a:solidFill>
                <a:srgbClr val="FF0000"/>
              </a:solidFill>
              <a:effectLst>
                <a:outerShdw blurRad="38100" dist="19050" dir="2700000" algn="tl" rotWithShape="0">
                  <a:schemeClr val="dk1">
                    <a:alpha val="40000"/>
                  </a:schemeClr>
                </a:outerShdw>
              </a:effectLst>
              <a:latin typeface="07鉄瓶ゴシック" panose="02000900000000000000" pitchFamily="50" charset="-128"/>
              <a:ea typeface="07鉄瓶ゴシック" panose="02000900000000000000" pitchFamily="50" charset="-128"/>
            </a:endParaRPr>
          </a:p>
        </p:txBody>
      </p:sp>
      <p:sp>
        <p:nvSpPr>
          <p:cNvPr id="100" name="テキスト ボックス 99"/>
          <p:cNvSpPr txBox="1"/>
          <p:nvPr/>
        </p:nvSpPr>
        <p:spPr>
          <a:xfrm>
            <a:off x="148046" y="4476208"/>
            <a:ext cx="5878286" cy="2215991"/>
          </a:xfrm>
          <a:prstGeom prst="rect">
            <a:avLst/>
          </a:prstGeom>
          <a:solidFill>
            <a:schemeClr val="accent4">
              <a:lumMod val="20000"/>
              <a:lumOff val="80000"/>
            </a:schemeClr>
          </a:solidFill>
          <a:ln>
            <a:solidFill>
              <a:schemeClr val="tx1"/>
            </a:solidFill>
          </a:ln>
        </p:spPr>
        <p:txBody>
          <a:bodyPr wrap="square" rtlCol="0">
            <a:spAutoFit/>
          </a:bodyPr>
          <a:lstStyle/>
          <a:p>
            <a:endParaRPr lang="en-US" altLang="ja-JP" dirty="0" smtClean="0"/>
          </a:p>
          <a:p>
            <a:pPr>
              <a:lnSpc>
                <a:spcPts val="1600"/>
              </a:lnSpc>
            </a:pPr>
            <a:r>
              <a:rPr lang="ja-JP" altLang="en-US" dirty="0" smtClean="0"/>
              <a:t>　</a:t>
            </a:r>
            <a:r>
              <a:rPr lang="ja-JP" altLang="en-US" sz="1100" dirty="0" smtClean="0"/>
              <a:t>例えば・・・</a:t>
            </a:r>
            <a:endParaRPr lang="en-US" altLang="ja-JP" sz="1100" dirty="0" smtClean="0"/>
          </a:p>
          <a:p>
            <a:pPr>
              <a:lnSpc>
                <a:spcPts val="1600"/>
              </a:lnSpc>
            </a:pPr>
            <a:r>
              <a:rPr lang="ja-JP" altLang="en-US" sz="1100" dirty="0" smtClean="0"/>
              <a:t>　　</a:t>
            </a:r>
            <a:r>
              <a:rPr lang="ja-JP" altLang="en-US" sz="1100" b="1" dirty="0" smtClean="0">
                <a:solidFill>
                  <a:srgbClr val="FF33CC"/>
                </a:solidFill>
              </a:rPr>
              <a:t>🔹宅急便セット　　</a:t>
            </a:r>
            <a:r>
              <a:rPr lang="ja-JP" altLang="en-US" sz="1100" dirty="0" smtClean="0"/>
              <a:t>・・・ガムテープ・荷造りひも・ハサミ・ペン・伝票・印鑑</a:t>
            </a:r>
            <a:endParaRPr lang="en-US" altLang="ja-JP" sz="1100" dirty="0" smtClean="0"/>
          </a:p>
          <a:p>
            <a:pPr>
              <a:lnSpc>
                <a:spcPts val="1600"/>
              </a:lnSpc>
            </a:pPr>
            <a:r>
              <a:rPr lang="ja-JP" altLang="en-US" sz="1100" dirty="0" smtClean="0"/>
              <a:t>　　</a:t>
            </a:r>
            <a:r>
              <a:rPr lang="ja-JP" altLang="en-US" sz="1100" b="1" dirty="0" smtClean="0">
                <a:solidFill>
                  <a:srgbClr val="FF33CC"/>
                </a:solidFill>
              </a:rPr>
              <a:t>🔹冠婚葬祭セット　</a:t>
            </a:r>
            <a:r>
              <a:rPr lang="ja-JP" altLang="en-US" sz="1100" dirty="0" smtClean="0"/>
              <a:t>・・・数珠・のし袋・筆ペン</a:t>
            </a:r>
            <a:endParaRPr lang="en-US" altLang="ja-JP" sz="1100" dirty="0" smtClean="0"/>
          </a:p>
          <a:p>
            <a:pPr>
              <a:lnSpc>
                <a:spcPts val="1600"/>
              </a:lnSpc>
            </a:pPr>
            <a:r>
              <a:rPr lang="ja-JP" altLang="en-US" sz="1100" dirty="0" smtClean="0"/>
              <a:t>　　</a:t>
            </a:r>
            <a:r>
              <a:rPr lang="ja-JP" altLang="en-US" sz="1100" b="1" dirty="0" smtClean="0">
                <a:solidFill>
                  <a:srgbClr val="FF33CC"/>
                </a:solidFill>
              </a:rPr>
              <a:t>🔹お茶セット　　　　</a:t>
            </a:r>
            <a:r>
              <a:rPr lang="ja-JP" altLang="en-US" sz="1100" dirty="0" smtClean="0"/>
              <a:t>・・・緑茶・コーヒー・砂糖・スプーン・急須</a:t>
            </a:r>
            <a:endParaRPr lang="en-US" altLang="ja-JP" sz="1100" dirty="0" smtClean="0"/>
          </a:p>
          <a:p>
            <a:pPr>
              <a:lnSpc>
                <a:spcPts val="1600"/>
              </a:lnSpc>
            </a:pPr>
            <a:r>
              <a:rPr lang="ja-JP" altLang="en-US" sz="1100" dirty="0"/>
              <a:t>　</a:t>
            </a:r>
            <a:r>
              <a:rPr lang="ja-JP" altLang="en-US" sz="1100" dirty="0" smtClean="0">
                <a:solidFill>
                  <a:srgbClr val="7030A0"/>
                </a:solidFill>
              </a:rPr>
              <a:t>　</a:t>
            </a:r>
            <a:r>
              <a:rPr lang="ja-JP" altLang="en-US" sz="1100" b="1" dirty="0" smtClean="0">
                <a:solidFill>
                  <a:srgbClr val="FF33CC"/>
                </a:solidFill>
              </a:rPr>
              <a:t>🔹朝の朝食セット　</a:t>
            </a:r>
            <a:r>
              <a:rPr lang="ja-JP" altLang="en-US" sz="1100" dirty="0" smtClean="0"/>
              <a:t>・・・ジャム・バター・スプーン・バターナイフ</a:t>
            </a:r>
            <a:endParaRPr lang="en-US" altLang="ja-JP" sz="1100" dirty="0" smtClean="0"/>
          </a:p>
          <a:p>
            <a:pPr>
              <a:lnSpc>
                <a:spcPts val="1600"/>
              </a:lnSpc>
            </a:pPr>
            <a:r>
              <a:rPr lang="ja-JP" altLang="en-US" sz="1100" dirty="0" smtClean="0"/>
              <a:t>　　</a:t>
            </a:r>
            <a:r>
              <a:rPr lang="ja-JP" altLang="en-US" sz="1100" b="1" dirty="0" smtClean="0">
                <a:solidFill>
                  <a:srgbClr val="FF33CC"/>
                </a:solidFill>
              </a:rPr>
              <a:t>🔹</a:t>
            </a:r>
            <a:r>
              <a:rPr lang="ja-JP" altLang="en-US" sz="1100" b="1" dirty="0">
                <a:solidFill>
                  <a:srgbClr val="FF33CC"/>
                </a:solidFill>
              </a:rPr>
              <a:t>赤ちゃんがいる家</a:t>
            </a:r>
            <a:endParaRPr lang="en-US" altLang="ja-JP" sz="1100" b="1" dirty="0">
              <a:solidFill>
                <a:srgbClr val="FF33CC"/>
              </a:solidFill>
            </a:endParaRPr>
          </a:p>
          <a:p>
            <a:pPr>
              <a:lnSpc>
                <a:spcPts val="1600"/>
              </a:lnSpc>
            </a:pPr>
            <a:r>
              <a:rPr lang="ja-JP" altLang="en-US" sz="1100" dirty="0" smtClean="0"/>
              <a:t>　　　　　　　オムツ替え・・・おむつ・おしりふき・着替え</a:t>
            </a:r>
            <a:endParaRPr lang="en-US" altLang="ja-JP" sz="1100" dirty="0" smtClean="0"/>
          </a:p>
          <a:p>
            <a:pPr>
              <a:lnSpc>
                <a:spcPts val="1600"/>
              </a:lnSpc>
            </a:pPr>
            <a:r>
              <a:rPr lang="ja-JP" altLang="en-US" sz="1100" dirty="0"/>
              <a:t>　</a:t>
            </a:r>
            <a:r>
              <a:rPr lang="ja-JP" altLang="en-US" sz="1100" dirty="0" smtClean="0"/>
              <a:t>他にもいつもセットで使うものにも使用できます。</a:t>
            </a:r>
            <a:endParaRPr lang="en-US" altLang="ja-JP" sz="1100" dirty="0" smtClean="0"/>
          </a:p>
          <a:p>
            <a:pPr>
              <a:lnSpc>
                <a:spcPts val="1600"/>
              </a:lnSpc>
            </a:pPr>
            <a:r>
              <a:rPr lang="ja-JP" altLang="en-US" sz="1100" dirty="0"/>
              <a:t>　</a:t>
            </a:r>
            <a:r>
              <a:rPr lang="en-US" altLang="ja-JP" sz="1100" dirty="0" smtClean="0"/>
              <a:t>1</a:t>
            </a:r>
            <a:r>
              <a:rPr lang="ja-JP" altLang="en-US" sz="1100" dirty="0" smtClean="0"/>
              <a:t>つのカゴにまとめておくとスムーズに取り出せて片付けも簡単になります。</a:t>
            </a:r>
            <a:endParaRPr lang="en-US" altLang="ja-JP" sz="1100" dirty="0" smtClean="0"/>
          </a:p>
        </p:txBody>
      </p:sp>
      <p:sp>
        <p:nvSpPr>
          <p:cNvPr id="101" name="正方形/長方形 100"/>
          <p:cNvSpPr/>
          <p:nvPr/>
        </p:nvSpPr>
        <p:spPr>
          <a:xfrm>
            <a:off x="210644" y="4500043"/>
            <a:ext cx="5043367" cy="307777"/>
          </a:xfrm>
          <a:prstGeom prst="rect">
            <a:avLst/>
          </a:prstGeom>
          <a:noFill/>
        </p:spPr>
        <p:txBody>
          <a:bodyPr wrap="none" lIns="91440" tIns="45720" rIns="91440" bIns="45720">
            <a:spAutoFit/>
          </a:bodyPr>
          <a:lstStyle/>
          <a:p>
            <a:pPr algn="ctr"/>
            <a:r>
              <a:rPr lang="ja-JP" altLang="en-US" sz="1400" b="0" cap="none" spc="0" dirty="0" smtClean="0">
                <a:ln w="0"/>
                <a:solidFill>
                  <a:srgbClr val="FF33CC"/>
                </a:solidFill>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rPr>
              <a:t>グルーピング収納</a:t>
            </a:r>
            <a:r>
              <a:rPr lang="ja-JP" altLang="en-US" sz="1100" b="0" cap="none" spc="0" dirty="0" smtClean="0">
                <a:ln w="0"/>
                <a:solidFill>
                  <a:srgbClr val="FF33CC"/>
                </a:solidFill>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rPr>
              <a:t>・</a:t>
            </a:r>
            <a:r>
              <a:rPr lang="ja-JP" altLang="en-US" sz="1100" b="0" cap="none" spc="0" dirty="0" smtClean="0">
                <a:ln w="0"/>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rPr>
              <a:t>・・同じ用途で使う複数の物を</a:t>
            </a:r>
            <a:r>
              <a:rPr lang="en-US" altLang="ja-JP" sz="1100" b="0" cap="none" spc="0" dirty="0" smtClean="0">
                <a:ln w="0"/>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rPr>
              <a:t>1</a:t>
            </a:r>
            <a:r>
              <a:rPr lang="ja-JP" altLang="en-US" sz="1100" b="0" cap="none" spc="0" dirty="0" smtClean="0">
                <a:ln w="0"/>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rPr>
              <a:t>つにまとめておく収納方法</a:t>
            </a:r>
            <a:endParaRPr lang="ja-JP" altLang="en-US" sz="1100" b="0" cap="none" spc="0" dirty="0">
              <a:ln w="0"/>
              <a:effectLst>
                <a:outerShdw blurRad="38100" dist="19050" dir="2700000" algn="tl" rotWithShape="0">
                  <a:schemeClr val="dk1">
                    <a:alpha val="40000"/>
                  </a:schemeClr>
                </a:outerShdw>
              </a:effectLst>
              <a:latin typeface="AR P悠々ゴシック体E" panose="020B0600010101010101" pitchFamily="50" charset="-128"/>
              <a:ea typeface="AR P悠々ゴシック体E" panose="020B0600010101010101" pitchFamily="50" charset="-128"/>
            </a:endParaRPr>
          </a:p>
        </p:txBody>
      </p:sp>
      <p:pic>
        <p:nvPicPr>
          <p:cNvPr id="102" name="図 10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20343" y="4830536"/>
            <a:ext cx="918753" cy="689065"/>
          </a:xfrm>
          <a:prstGeom prst="rect">
            <a:avLst/>
          </a:prstGeom>
        </p:spPr>
      </p:pic>
      <p:pic>
        <p:nvPicPr>
          <p:cNvPr id="103" name="図 10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050640" y="5366476"/>
            <a:ext cx="601369" cy="903696"/>
          </a:xfrm>
          <a:prstGeom prst="rect">
            <a:avLst/>
          </a:prstGeom>
        </p:spPr>
      </p:pic>
      <p:pic>
        <p:nvPicPr>
          <p:cNvPr id="104" name="図 10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037906" y="5829028"/>
            <a:ext cx="789487" cy="789487"/>
          </a:xfrm>
          <a:prstGeom prst="rect">
            <a:avLst/>
          </a:prstGeom>
        </p:spPr>
      </p:pic>
      <p:pic>
        <p:nvPicPr>
          <p:cNvPr id="106" name="図 10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29117" y="3237429"/>
            <a:ext cx="2268118" cy="784095"/>
          </a:xfrm>
          <a:prstGeom prst="rect">
            <a:avLst/>
          </a:prstGeom>
        </p:spPr>
      </p:pic>
      <p:sp>
        <p:nvSpPr>
          <p:cNvPr id="107" name="角丸四角形吹き出し 106"/>
          <p:cNvSpPr/>
          <p:nvPr/>
        </p:nvSpPr>
        <p:spPr>
          <a:xfrm>
            <a:off x="4284618" y="3187336"/>
            <a:ext cx="1672045" cy="888275"/>
          </a:xfrm>
          <a:prstGeom prst="wedgeRoundRectCallout">
            <a:avLst>
              <a:gd name="adj1" fmla="val -58592"/>
              <a:gd name="adj2" fmla="val -9534"/>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8" name="テキスト ボックス 107"/>
          <p:cNvSpPr txBox="1"/>
          <p:nvPr/>
        </p:nvSpPr>
        <p:spPr>
          <a:xfrm>
            <a:off x="4371703" y="3257008"/>
            <a:ext cx="1541417" cy="769441"/>
          </a:xfrm>
          <a:prstGeom prst="rect">
            <a:avLst/>
          </a:prstGeom>
          <a:solidFill>
            <a:schemeClr val="accent6">
              <a:lumMod val="20000"/>
              <a:lumOff val="80000"/>
            </a:schemeClr>
          </a:solidFill>
        </p:spPr>
        <p:txBody>
          <a:bodyPr wrap="square" rtlCol="0">
            <a:spAutoFit/>
          </a:bodyPr>
          <a:lstStyle/>
          <a:p>
            <a:r>
              <a:rPr lang="ja-JP" altLang="en-US" sz="1100" b="1" dirty="0">
                <a:solidFill>
                  <a:srgbClr val="FF33CC"/>
                </a:solidFill>
              </a:rPr>
              <a:t>奥様</a:t>
            </a:r>
            <a:r>
              <a:rPr lang="ja-JP" altLang="en-US" sz="1100" b="1" dirty="0" smtClean="0">
                <a:solidFill>
                  <a:srgbClr val="FF33CC"/>
                </a:solidFill>
              </a:rPr>
              <a:t>も楽しめます！！</a:t>
            </a:r>
            <a:endParaRPr lang="en-US" altLang="ja-JP" sz="1100" b="1" dirty="0" smtClean="0">
              <a:solidFill>
                <a:srgbClr val="FF33CC"/>
              </a:solidFill>
            </a:endParaRPr>
          </a:p>
          <a:p>
            <a:r>
              <a:rPr lang="ja-JP" altLang="en-US" sz="1100" b="1" dirty="0" smtClean="0">
                <a:solidFill>
                  <a:srgbClr val="FF33CC"/>
                </a:solidFill>
              </a:rPr>
              <a:t>実</a:t>
            </a:r>
            <a:r>
              <a:rPr lang="ja-JP" altLang="en-US" sz="1100" b="1" dirty="0">
                <a:solidFill>
                  <a:srgbClr val="FF33CC"/>
                </a:solidFill>
              </a:rPr>
              <a:t>際</a:t>
            </a:r>
            <a:r>
              <a:rPr lang="ja-JP" altLang="en-US" sz="1100" b="1" dirty="0" smtClean="0">
                <a:solidFill>
                  <a:srgbClr val="FF33CC"/>
                </a:solidFill>
              </a:rPr>
              <a:t>に料理を作りながら操作方法やお料理のコツを伝授！</a:t>
            </a:r>
            <a:endParaRPr kumimoji="1" lang="ja-JP" altLang="en-US" sz="1100" b="1" dirty="0">
              <a:solidFill>
                <a:srgbClr val="FF33CC"/>
              </a:solidFill>
            </a:endParaRPr>
          </a:p>
        </p:txBody>
      </p:sp>
      <p:pic>
        <p:nvPicPr>
          <p:cNvPr id="109" name="図 10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97564" y="262481"/>
            <a:ext cx="675360" cy="451621"/>
          </a:xfrm>
          <a:prstGeom prst="rect">
            <a:avLst/>
          </a:prstGeom>
        </p:spPr>
      </p:pic>
      <p:pic>
        <p:nvPicPr>
          <p:cNvPr id="4" name="図 3"/>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flipV="1">
            <a:off x="199752" y="2821574"/>
            <a:ext cx="5687242" cy="72075"/>
          </a:xfrm>
          <a:prstGeom prst="rect">
            <a:avLst/>
          </a:prstGeom>
        </p:spPr>
      </p:pic>
      <p:sp>
        <p:nvSpPr>
          <p:cNvPr id="11" name="角丸四角形 10"/>
          <p:cNvSpPr/>
          <p:nvPr/>
        </p:nvSpPr>
        <p:spPr>
          <a:xfrm>
            <a:off x="5294811" y="1193072"/>
            <a:ext cx="1436915" cy="94052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4232366" y="1140823"/>
            <a:ext cx="184731" cy="369332"/>
          </a:xfrm>
          <a:prstGeom prst="rect">
            <a:avLst/>
          </a:prstGeom>
          <a:noFill/>
        </p:spPr>
        <p:txBody>
          <a:bodyPr wrap="none" rtlCol="0">
            <a:spAutoFit/>
          </a:bodyPr>
          <a:lstStyle/>
          <a:p>
            <a:endParaRPr kumimoji="1" lang="ja-JP" altLang="en-US" dirty="0"/>
          </a:p>
        </p:txBody>
      </p:sp>
      <p:cxnSp>
        <p:nvCxnSpPr>
          <p:cNvPr id="51" name="直線矢印コネクタ 50"/>
          <p:cNvCxnSpPr/>
          <p:nvPr/>
        </p:nvCxnSpPr>
        <p:spPr>
          <a:xfrm flipV="1">
            <a:off x="5024845" y="1567543"/>
            <a:ext cx="313509" cy="28738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852160" y="2333897"/>
            <a:ext cx="184731" cy="369332"/>
          </a:xfrm>
          <a:prstGeom prst="rect">
            <a:avLst/>
          </a:prstGeom>
          <a:noFill/>
        </p:spPr>
        <p:txBody>
          <a:bodyPr wrap="none" rtlCol="0">
            <a:spAutoFit/>
          </a:bodyPr>
          <a:lstStyle/>
          <a:p>
            <a:endParaRPr kumimoji="1" lang="ja-JP" altLang="en-US" dirty="0"/>
          </a:p>
        </p:txBody>
      </p:sp>
      <p:sp>
        <p:nvSpPr>
          <p:cNvPr id="53" name="テキスト ボックス 52"/>
          <p:cNvSpPr txBox="1"/>
          <p:nvPr/>
        </p:nvSpPr>
        <p:spPr>
          <a:xfrm>
            <a:off x="5360124" y="1240972"/>
            <a:ext cx="1328057" cy="861774"/>
          </a:xfrm>
          <a:prstGeom prst="rect">
            <a:avLst/>
          </a:prstGeom>
          <a:noFill/>
        </p:spPr>
        <p:txBody>
          <a:bodyPr wrap="square" rtlCol="0">
            <a:spAutoFit/>
          </a:bodyPr>
          <a:lstStyle/>
          <a:p>
            <a:r>
              <a:rPr lang="ja-JP" altLang="en-US" sz="1000" dirty="0"/>
              <a:t>なかなか占っても</a:t>
            </a:r>
            <a:r>
              <a:rPr lang="ja-JP" altLang="en-US" sz="1000" dirty="0" smtClean="0"/>
              <a:t>らう</a:t>
            </a:r>
            <a:r>
              <a:rPr lang="ja-JP" altLang="en-US" sz="1000" dirty="0"/>
              <a:t>機</a:t>
            </a:r>
            <a:r>
              <a:rPr lang="ja-JP" altLang="en-US" sz="1000" dirty="0" smtClean="0"/>
              <a:t>会はないと思うのでぜ</a:t>
            </a:r>
            <a:r>
              <a:rPr lang="ja-JP" altLang="en-US" sz="1000" dirty="0"/>
              <a:t>ひ、占ってもらってください</a:t>
            </a:r>
            <a:r>
              <a:rPr lang="ja-JP" altLang="en-US" sz="1000" dirty="0" smtClean="0"/>
              <a:t>！</a:t>
            </a:r>
            <a:endParaRPr lang="en-US" altLang="ja-JP" sz="1000" dirty="0" smtClean="0"/>
          </a:p>
          <a:p>
            <a:r>
              <a:rPr lang="ja-JP" altLang="en-US" sz="1000" b="1" dirty="0">
                <a:solidFill>
                  <a:srgbClr val="FF0000"/>
                </a:solidFill>
              </a:rPr>
              <a:t>無料</a:t>
            </a:r>
            <a:r>
              <a:rPr lang="ja-JP" altLang="en-US" sz="1000" b="1" dirty="0" smtClean="0">
                <a:solidFill>
                  <a:srgbClr val="FF0000"/>
                </a:solidFill>
              </a:rPr>
              <a:t>です！</a:t>
            </a:r>
            <a:endParaRPr lang="ja-JP" altLang="en-US" sz="1000" b="1" dirty="0">
              <a:solidFill>
                <a:srgbClr val="FF0000"/>
              </a:solidFill>
            </a:endParaRPr>
          </a:p>
        </p:txBody>
      </p:sp>
    </p:spTree>
    <p:extLst>
      <p:ext uri="{BB962C8B-B14F-4D97-AF65-F5344CB8AC3E}">
        <p14:creationId xmlns:p14="http://schemas.microsoft.com/office/powerpoint/2010/main" val="3649168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20116</TotalTime>
  <Words>406</Words>
  <Application>Microsoft Office PowerPoint</Application>
  <PresentationFormat>A4 210 x 297 mm</PresentationFormat>
  <Paragraphs>127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07鉄瓶ゴシック</vt:lpstr>
      <vt:lpstr>AR P悠々ゴシック体E</vt:lpstr>
      <vt:lpstr>ＭＳ Ｐゴシック</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島崎由美子</dc:creator>
  <cp:lastModifiedBy>島崎由美子</cp:lastModifiedBy>
  <cp:revision>92</cp:revision>
  <cp:lastPrinted>2017-09-11T04:49:48Z</cp:lastPrinted>
  <dcterms:created xsi:type="dcterms:W3CDTF">2017-08-28T22:47:26Z</dcterms:created>
  <dcterms:modified xsi:type="dcterms:W3CDTF">2017-10-06T03:38:26Z</dcterms:modified>
</cp:coreProperties>
</file>